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</p:sldIdLst>
  <p:sldSz cx="18288000" cy="10287000"/>
  <p:notesSz cx="6858000" cy="9144000"/>
  <p:embeddedFontLst>
    <p:embeddedFont>
      <p:font typeface="DM Sans Bold" charset="1" panose="00000000000000000000"/>
      <p:regular r:id="rId30"/>
    </p:embeddedFont>
    <p:embeddedFont>
      <p:font typeface="DM Sans" charset="1" panose="00000000000000000000"/>
      <p:regular r:id="rId31"/>
    </p:embeddedFont>
    <p:embeddedFont>
      <p:font typeface="Arimo" charset="1" panose="020B0604020202020204"/>
      <p:regular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13" Target="../media/image12.png" Type="http://schemas.openxmlformats.org/officeDocument/2006/relationships/image"/><Relationship Id="rId14" Target="../media/image13.svg" Type="http://schemas.openxmlformats.org/officeDocument/2006/relationships/image"/><Relationship Id="rId15" Target="../media/image14.png" Type="http://schemas.openxmlformats.org/officeDocument/2006/relationships/image"/><Relationship Id="rId16" Target="../media/image15.svg" Type="http://schemas.openxmlformats.org/officeDocument/2006/relationships/image"/><Relationship Id="rId17" Target="../media/image16.png" Type="http://schemas.openxmlformats.org/officeDocument/2006/relationships/image"/><Relationship Id="rId18" Target="../media/image17.svg" Type="http://schemas.openxmlformats.org/officeDocument/2006/relationships/image"/><Relationship Id="rId19" Target="../media/image18.png" Type="http://schemas.openxmlformats.org/officeDocument/2006/relationships/image"/><Relationship Id="rId2" Target="../media/image1.png" Type="http://schemas.openxmlformats.org/officeDocument/2006/relationships/image"/><Relationship Id="rId20" Target="../media/image19.svg" Type="http://schemas.openxmlformats.org/officeDocument/2006/relationships/image"/><Relationship Id="rId21" Target="../media/image20.png" Type="http://schemas.openxmlformats.org/officeDocument/2006/relationships/image"/><Relationship Id="rId22" Target="../media/image21.svg" Type="http://schemas.openxmlformats.org/officeDocument/2006/relationships/image"/><Relationship Id="rId23" Target="../media/image22.png" Type="http://schemas.openxmlformats.org/officeDocument/2006/relationships/image"/><Relationship Id="rId24" Target="../media/image23.svg" Type="http://schemas.openxmlformats.org/officeDocument/2006/relationships/image"/><Relationship Id="rId25" Target="../media/image24.png" Type="http://schemas.openxmlformats.org/officeDocument/2006/relationships/image"/><Relationship Id="rId26" Target="../media/image25.svg" Type="http://schemas.openxmlformats.org/officeDocument/2006/relationships/image"/><Relationship Id="rId27" Target="../media/image26.png" Type="http://schemas.openxmlformats.org/officeDocument/2006/relationships/image"/><Relationship Id="rId28" Target="../media/image27.svg" Type="http://schemas.openxmlformats.org/officeDocument/2006/relationships/image"/><Relationship Id="rId29" Target="../media/image28.png" Type="http://schemas.openxmlformats.org/officeDocument/2006/relationships/image"/><Relationship Id="rId3" Target="../media/image2.png" Type="http://schemas.openxmlformats.org/officeDocument/2006/relationships/image"/><Relationship Id="rId30" Target="../media/image29.sv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svg" Type="http://schemas.openxmlformats.org/officeDocument/2006/relationships/image"/><Relationship Id="rId11" Target="../media/image12.png" Type="http://schemas.openxmlformats.org/officeDocument/2006/relationships/image"/><Relationship Id="rId12" Target="../media/image13.svg" Type="http://schemas.openxmlformats.org/officeDocument/2006/relationships/image"/><Relationship Id="rId13" Target="../media/image14.png" Type="http://schemas.openxmlformats.org/officeDocument/2006/relationships/image"/><Relationship Id="rId14" Target="../media/image15.svg" Type="http://schemas.openxmlformats.org/officeDocument/2006/relationships/image"/><Relationship Id="rId15" Target="../media/image16.png" Type="http://schemas.openxmlformats.org/officeDocument/2006/relationships/image"/><Relationship Id="rId16" Target="../media/image17.svg" Type="http://schemas.openxmlformats.org/officeDocument/2006/relationships/image"/><Relationship Id="rId17" Target="../media/image18.png" Type="http://schemas.openxmlformats.org/officeDocument/2006/relationships/image"/><Relationship Id="rId18" Target="../media/image19.svg" Type="http://schemas.openxmlformats.org/officeDocument/2006/relationships/image"/><Relationship Id="rId19" Target="../media/image20.png" Type="http://schemas.openxmlformats.org/officeDocument/2006/relationships/image"/><Relationship Id="rId2" Target="../media/image1.png" Type="http://schemas.openxmlformats.org/officeDocument/2006/relationships/image"/><Relationship Id="rId20" Target="../media/image21.svg" Type="http://schemas.openxmlformats.org/officeDocument/2006/relationships/image"/><Relationship Id="rId21" Target="../media/image22.png" Type="http://schemas.openxmlformats.org/officeDocument/2006/relationships/image"/><Relationship Id="rId22" Target="../media/image23.svg" Type="http://schemas.openxmlformats.org/officeDocument/2006/relationships/image"/><Relationship Id="rId23" Target="../media/image24.png" Type="http://schemas.openxmlformats.org/officeDocument/2006/relationships/image"/><Relationship Id="rId24" Target="../media/image25.svg" Type="http://schemas.openxmlformats.org/officeDocument/2006/relationships/image"/><Relationship Id="rId25" Target="../media/image26.png" Type="http://schemas.openxmlformats.org/officeDocument/2006/relationships/image"/><Relationship Id="rId26" Target="../media/image27.svg" Type="http://schemas.openxmlformats.org/officeDocument/2006/relationships/image"/><Relationship Id="rId27" Target="../media/image28.png" Type="http://schemas.openxmlformats.org/officeDocument/2006/relationships/image"/><Relationship Id="rId28" Target="../media/image29.sv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Relationship Id="rId9" Target="../media/image10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svg" Type="http://schemas.openxmlformats.org/officeDocument/2006/relationships/image"/><Relationship Id="rId11" Target="../media/image12.png" Type="http://schemas.openxmlformats.org/officeDocument/2006/relationships/image"/><Relationship Id="rId12" Target="../media/image13.svg" Type="http://schemas.openxmlformats.org/officeDocument/2006/relationships/image"/><Relationship Id="rId13" Target="../media/image14.png" Type="http://schemas.openxmlformats.org/officeDocument/2006/relationships/image"/><Relationship Id="rId14" Target="../media/image15.svg" Type="http://schemas.openxmlformats.org/officeDocument/2006/relationships/image"/><Relationship Id="rId15" Target="../media/image16.png" Type="http://schemas.openxmlformats.org/officeDocument/2006/relationships/image"/><Relationship Id="rId16" Target="../media/image17.svg" Type="http://schemas.openxmlformats.org/officeDocument/2006/relationships/image"/><Relationship Id="rId17" Target="../media/image18.png" Type="http://schemas.openxmlformats.org/officeDocument/2006/relationships/image"/><Relationship Id="rId18" Target="../media/image19.svg" Type="http://schemas.openxmlformats.org/officeDocument/2006/relationships/image"/><Relationship Id="rId19" Target="../media/image20.png" Type="http://schemas.openxmlformats.org/officeDocument/2006/relationships/image"/><Relationship Id="rId2" Target="../media/image1.png" Type="http://schemas.openxmlformats.org/officeDocument/2006/relationships/image"/><Relationship Id="rId20" Target="../media/image21.svg" Type="http://schemas.openxmlformats.org/officeDocument/2006/relationships/image"/><Relationship Id="rId21" Target="../media/image22.png" Type="http://schemas.openxmlformats.org/officeDocument/2006/relationships/image"/><Relationship Id="rId22" Target="../media/image23.svg" Type="http://schemas.openxmlformats.org/officeDocument/2006/relationships/image"/><Relationship Id="rId23" Target="../media/image24.png" Type="http://schemas.openxmlformats.org/officeDocument/2006/relationships/image"/><Relationship Id="rId24" Target="../media/image25.svg" Type="http://schemas.openxmlformats.org/officeDocument/2006/relationships/image"/><Relationship Id="rId25" Target="../media/image26.png" Type="http://schemas.openxmlformats.org/officeDocument/2006/relationships/image"/><Relationship Id="rId26" Target="../media/image27.svg" Type="http://schemas.openxmlformats.org/officeDocument/2006/relationships/image"/><Relationship Id="rId27" Target="../media/image28.png" Type="http://schemas.openxmlformats.org/officeDocument/2006/relationships/image"/><Relationship Id="rId28" Target="../media/image29.svg" Type="http://schemas.openxmlformats.org/officeDocument/2006/relationships/image"/><Relationship Id="rId29" Target="../media/image47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Relationship Id="rId9" Target="../media/image10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svg" Type="http://schemas.openxmlformats.org/officeDocument/2006/relationships/image"/><Relationship Id="rId11" Target="../media/image12.png" Type="http://schemas.openxmlformats.org/officeDocument/2006/relationships/image"/><Relationship Id="rId12" Target="../media/image13.svg" Type="http://schemas.openxmlformats.org/officeDocument/2006/relationships/image"/><Relationship Id="rId13" Target="../media/image14.png" Type="http://schemas.openxmlformats.org/officeDocument/2006/relationships/image"/><Relationship Id="rId14" Target="../media/image15.svg" Type="http://schemas.openxmlformats.org/officeDocument/2006/relationships/image"/><Relationship Id="rId15" Target="../media/image16.png" Type="http://schemas.openxmlformats.org/officeDocument/2006/relationships/image"/><Relationship Id="rId16" Target="../media/image17.svg" Type="http://schemas.openxmlformats.org/officeDocument/2006/relationships/image"/><Relationship Id="rId17" Target="../media/image18.png" Type="http://schemas.openxmlformats.org/officeDocument/2006/relationships/image"/><Relationship Id="rId18" Target="../media/image19.svg" Type="http://schemas.openxmlformats.org/officeDocument/2006/relationships/image"/><Relationship Id="rId19" Target="../media/image20.png" Type="http://schemas.openxmlformats.org/officeDocument/2006/relationships/image"/><Relationship Id="rId2" Target="../media/image1.png" Type="http://schemas.openxmlformats.org/officeDocument/2006/relationships/image"/><Relationship Id="rId20" Target="../media/image21.svg" Type="http://schemas.openxmlformats.org/officeDocument/2006/relationships/image"/><Relationship Id="rId21" Target="../media/image22.png" Type="http://schemas.openxmlformats.org/officeDocument/2006/relationships/image"/><Relationship Id="rId22" Target="../media/image23.svg" Type="http://schemas.openxmlformats.org/officeDocument/2006/relationships/image"/><Relationship Id="rId23" Target="../media/image24.png" Type="http://schemas.openxmlformats.org/officeDocument/2006/relationships/image"/><Relationship Id="rId24" Target="../media/image25.svg" Type="http://schemas.openxmlformats.org/officeDocument/2006/relationships/image"/><Relationship Id="rId25" Target="../media/image26.png" Type="http://schemas.openxmlformats.org/officeDocument/2006/relationships/image"/><Relationship Id="rId26" Target="../media/image27.svg" Type="http://schemas.openxmlformats.org/officeDocument/2006/relationships/image"/><Relationship Id="rId27" Target="../media/image28.png" Type="http://schemas.openxmlformats.org/officeDocument/2006/relationships/image"/><Relationship Id="rId28" Target="../media/image29.svg" Type="http://schemas.openxmlformats.org/officeDocument/2006/relationships/image"/><Relationship Id="rId29" Target="../media/image48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Relationship Id="rId9" Target="../media/image10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svg" Type="http://schemas.openxmlformats.org/officeDocument/2006/relationships/image"/><Relationship Id="rId11" Target="../media/image12.png" Type="http://schemas.openxmlformats.org/officeDocument/2006/relationships/image"/><Relationship Id="rId12" Target="../media/image13.svg" Type="http://schemas.openxmlformats.org/officeDocument/2006/relationships/image"/><Relationship Id="rId13" Target="../media/image14.png" Type="http://schemas.openxmlformats.org/officeDocument/2006/relationships/image"/><Relationship Id="rId14" Target="../media/image15.svg" Type="http://schemas.openxmlformats.org/officeDocument/2006/relationships/image"/><Relationship Id="rId15" Target="../media/image16.png" Type="http://schemas.openxmlformats.org/officeDocument/2006/relationships/image"/><Relationship Id="rId16" Target="../media/image17.svg" Type="http://schemas.openxmlformats.org/officeDocument/2006/relationships/image"/><Relationship Id="rId17" Target="../media/image18.png" Type="http://schemas.openxmlformats.org/officeDocument/2006/relationships/image"/><Relationship Id="rId18" Target="../media/image19.svg" Type="http://schemas.openxmlformats.org/officeDocument/2006/relationships/image"/><Relationship Id="rId19" Target="../media/image20.png" Type="http://schemas.openxmlformats.org/officeDocument/2006/relationships/image"/><Relationship Id="rId2" Target="../media/image1.png" Type="http://schemas.openxmlformats.org/officeDocument/2006/relationships/image"/><Relationship Id="rId20" Target="../media/image21.svg" Type="http://schemas.openxmlformats.org/officeDocument/2006/relationships/image"/><Relationship Id="rId21" Target="../media/image22.png" Type="http://schemas.openxmlformats.org/officeDocument/2006/relationships/image"/><Relationship Id="rId22" Target="../media/image23.svg" Type="http://schemas.openxmlformats.org/officeDocument/2006/relationships/image"/><Relationship Id="rId23" Target="../media/image24.png" Type="http://schemas.openxmlformats.org/officeDocument/2006/relationships/image"/><Relationship Id="rId24" Target="../media/image25.svg" Type="http://schemas.openxmlformats.org/officeDocument/2006/relationships/image"/><Relationship Id="rId25" Target="../media/image26.png" Type="http://schemas.openxmlformats.org/officeDocument/2006/relationships/image"/><Relationship Id="rId26" Target="../media/image27.svg" Type="http://schemas.openxmlformats.org/officeDocument/2006/relationships/image"/><Relationship Id="rId27" Target="../media/image28.png" Type="http://schemas.openxmlformats.org/officeDocument/2006/relationships/image"/><Relationship Id="rId28" Target="../media/image29.svg" Type="http://schemas.openxmlformats.org/officeDocument/2006/relationships/image"/><Relationship Id="rId29" Target="../media/image49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Relationship Id="rId9" Target="../media/image10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svg" Type="http://schemas.openxmlformats.org/officeDocument/2006/relationships/image"/><Relationship Id="rId11" Target="../media/image12.png" Type="http://schemas.openxmlformats.org/officeDocument/2006/relationships/image"/><Relationship Id="rId12" Target="../media/image13.svg" Type="http://schemas.openxmlformats.org/officeDocument/2006/relationships/image"/><Relationship Id="rId13" Target="../media/image14.png" Type="http://schemas.openxmlformats.org/officeDocument/2006/relationships/image"/><Relationship Id="rId14" Target="../media/image15.svg" Type="http://schemas.openxmlformats.org/officeDocument/2006/relationships/image"/><Relationship Id="rId15" Target="../media/image16.png" Type="http://schemas.openxmlformats.org/officeDocument/2006/relationships/image"/><Relationship Id="rId16" Target="../media/image17.svg" Type="http://schemas.openxmlformats.org/officeDocument/2006/relationships/image"/><Relationship Id="rId17" Target="../media/image18.png" Type="http://schemas.openxmlformats.org/officeDocument/2006/relationships/image"/><Relationship Id="rId18" Target="../media/image19.svg" Type="http://schemas.openxmlformats.org/officeDocument/2006/relationships/image"/><Relationship Id="rId19" Target="../media/image20.png" Type="http://schemas.openxmlformats.org/officeDocument/2006/relationships/image"/><Relationship Id="rId2" Target="../media/image1.png" Type="http://schemas.openxmlformats.org/officeDocument/2006/relationships/image"/><Relationship Id="rId20" Target="../media/image21.svg" Type="http://schemas.openxmlformats.org/officeDocument/2006/relationships/image"/><Relationship Id="rId21" Target="../media/image22.png" Type="http://schemas.openxmlformats.org/officeDocument/2006/relationships/image"/><Relationship Id="rId22" Target="../media/image23.svg" Type="http://schemas.openxmlformats.org/officeDocument/2006/relationships/image"/><Relationship Id="rId23" Target="../media/image24.png" Type="http://schemas.openxmlformats.org/officeDocument/2006/relationships/image"/><Relationship Id="rId24" Target="../media/image25.svg" Type="http://schemas.openxmlformats.org/officeDocument/2006/relationships/image"/><Relationship Id="rId25" Target="../media/image26.png" Type="http://schemas.openxmlformats.org/officeDocument/2006/relationships/image"/><Relationship Id="rId26" Target="../media/image27.svg" Type="http://schemas.openxmlformats.org/officeDocument/2006/relationships/image"/><Relationship Id="rId27" Target="../media/image28.png" Type="http://schemas.openxmlformats.org/officeDocument/2006/relationships/image"/><Relationship Id="rId28" Target="../media/image29.svg" Type="http://schemas.openxmlformats.org/officeDocument/2006/relationships/image"/><Relationship Id="rId29" Target="../media/image50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Relationship Id="rId9" Target="../media/image10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svg" Type="http://schemas.openxmlformats.org/officeDocument/2006/relationships/image"/><Relationship Id="rId11" Target="../media/image12.png" Type="http://schemas.openxmlformats.org/officeDocument/2006/relationships/image"/><Relationship Id="rId12" Target="../media/image13.svg" Type="http://schemas.openxmlformats.org/officeDocument/2006/relationships/image"/><Relationship Id="rId13" Target="../media/image14.png" Type="http://schemas.openxmlformats.org/officeDocument/2006/relationships/image"/><Relationship Id="rId14" Target="../media/image15.svg" Type="http://schemas.openxmlformats.org/officeDocument/2006/relationships/image"/><Relationship Id="rId15" Target="../media/image16.png" Type="http://schemas.openxmlformats.org/officeDocument/2006/relationships/image"/><Relationship Id="rId16" Target="../media/image17.svg" Type="http://schemas.openxmlformats.org/officeDocument/2006/relationships/image"/><Relationship Id="rId17" Target="../media/image18.png" Type="http://schemas.openxmlformats.org/officeDocument/2006/relationships/image"/><Relationship Id="rId18" Target="../media/image19.svg" Type="http://schemas.openxmlformats.org/officeDocument/2006/relationships/image"/><Relationship Id="rId19" Target="../media/image20.png" Type="http://schemas.openxmlformats.org/officeDocument/2006/relationships/image"/><Relationship Id="rId2" Target="../media/image1.png" Type="http://schemas.openxmlformats.org/officeDocument/2006/relationships/image"/><Relationship Id="rId20" Target="../media/image21.svg" Type="http://schemas.openxmlformats.org/officeDocument/2006/relationships/image"/><Relationship Id="rId21" Target="../media/image22.png" Type="http://schemas.openxmlformats.org/officeDocument/2006/relationships/image"/><Relationship Id="rId22" Target="../media/image23.svg" Type="http://schemas.openxmlformats.org/officeDocument/2006/relationships/image"/><Relationship Id="rId23" Target="../media/image24.png" Type="http://schemas.openxmlformats.org/officeDocument/2006/relationships/image"/><Relationship Id="rId24" Target="../media/image25.svg" Type="http://schemas.openxmlformats.org/officeDocument/2006/relationships/image"/><Relationship Id="rId25" Target="../media/image26.png" Type="http://schemas.openxmlformats.org/officeDocument/2006/relationships/image"/><Relationship Id="rId26" Target="../media/image27.svg" Type="http://schemas.openxmlformats.org/officeDocument/2006/relationships/image"/><Relationship Id="rId27" Target="../media/image28.png" Type="http://schemas.openxmlformats.org/officeDocument/2006/relationships/image"/><Relationship Id="rId28" Target="../media/image29.svg" Type="http://schemas.openxmlformats.org/officeDocument/2006/relationships/image"/><Relationship Id="rId29" Target="../media/image5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Relationship Id="rId9" Target="../media/image10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svg" Type="http://schemas.openxmlformats.org/officeDocument/2006/relationships/image"/><Relationship Id="rId11" Target="../media/image12.png" Type="http://schemas.openxmlformats.org/officeDocument/2006/relationships/image"/><Relationship Id="rId12" Target="../media/image13.svg" Type="http://schemas.openxmlformats.org/officeDocument/2006/relationships/image"/><Relationship Id="rId13" Target="../media/image14.png" Type="http://schemas.openxmlformats.org/officeDocument/2006/relationships/image"/><Relationship Id="rId14" Target="../media/image15.svg" Type="http://schemas.openxmlformats.org/officeDocument/2006/relationships/image"/><Relationship Id="rId15" Target="../media/image16.png" Type="http://schemas.openxmlformats.org/officeDocument/2006/relationships/image"/><Relationship Id="rId16" Target="../media/image17.svg" Type="http://schemas.openxmlformats.org/officeDocument/2006/relationships/image"/><Relationship Id="rId17" Target="../media/image18.png" Type="http://schemas.openxmlformats.org/officeDocument/2006/relationships/image"/><Relationship Id="rId18" Target="../media/image19.svg" Type="http://schemas.openxmlformats.org/officeDocument/2006/relationships/image"/><Relationship Id="rId19" Target="../media/image20.png" Type="http://schemas.openxmlformats.org/officeDocument/2006/relationships/image"/><Relationship Id="rId2" Target="../media/image1.png" Type="http://schemas.openxmlformats.org/officeDocument/2006/relationships/image"/><Relationship Id="rId20" Target="../media/image21.svg" Type="http://schemas.openxmlformats.org/officeDocument/2006/relationships/image"/><Relationship Id="rId21" Target="../media/image22.png" Type="http://schemas.openxmlformats.org/officeDocument/2006/relationships/image"/><Relationship Id="rId22" Target="../media/image23.svg" Type="http://schemas.openxmlformats.org/officeDocument/2006/relationships/image"/><Relationship Id="rId23" Target="../media/image24.png" Type="http://schemas.openxmlformats.org/officeDocument/2006/relationships/image"/><Relationship Id="rId24" Target="../media/image25.svg" Type="http://schemas.openxmlformats.org/officeDocument/2006/relationships/image"/><Relationship Id="rId25" Target="../media/image26.png" Type="http://schemas.openxmlformats.org/officeDocument/2006/relationships/image"/><Relationship Id="rId26" Target="../media/image27.svg" Type="http://schemas.openxmlformats.org/officeDocument/2006/relationships/image"/><Relationship Id="rId27" Target="../media/image28.png" Type="http://schemas.openxmlformats.org/officeDocument/2006/relationships/image"/><Relationship Id="rId28" Target="../media/image29.svg" Type="http://schemas.openxmlformats.org/officeDocument/2006/relationships/image"/><Relationship Id="rId29" Target="../media/image52.png" Type="http://schemas.openxmlformats.org/officeDocument/2006/relationships/image"/><Relationship Id="rId3" Target="../media/image2.png" Type="http://schemas.openxmlformats.org/officeDocument/2006/relationships/image"/><Relationship Id="rId30" Target="../media/image53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Relationship Id="rId9" Target="../media/image10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svg" Type="http://schemas.openxmlformats.org/officeDocument/2006/relationships/image"/><Relationship Id="rId11" Target="../media/image12.png" Type="http://schemas.openxmlformats.org/officeDocument/2006/relationships/image"/><Relationship Id="rId12" Target="../media/image13.svg" Type="http://schemas.openxmlformats.org/officeDocument/2006/relationships/image"/><Relationship Id="rId13" Target="../media/image14.png" Type="http://schemas.openxmlformats.org/officeDocument/2006/relationships/image"/><Relationship Id="rId14" Target="../media/image15.svg" Type="http://schemas.openxmlformats.org/officeDocument/2006/relationships/image"/><Relationship Id="rId15" Target="../media/image16.png" Type="http://schemas.openxmlformats.org/officeDocument/2006/relationships/image"/><Relationship Id="rId16" Target="../media/image17.svg" Type="http://schemas.openxmlformats.org/officeDocument/2006/relationships/image"/><Relationship Id="rId17" Target="../media/image18.png" Type="http://schemas.openxmlformats.org/officeDocument/2006/relationships/image"/><Relationship Id="rId18" Target="../media/image19.svg" Type="http://schemas.openxmlformats.org/officeDocument/2006/relationships/image"/><Relationship Id="rId19" Target="../media/image20.png" Type="http://schemas.openxmlformats.org/officeDocument/2006/relationships/image"/><Relationship Id="rId2" Target="../media/image1.png" Type="http://schemas.openxmlformats.org/officeDocument/2006/relationships/image"/><Relationship Id="rId20" Target="../media/image21.svg" Type="http://schemas.openxmlformats.org/officeDocument/2006/relationships/image"/><Relationship Id="rId21" Target="../media/image22.png" Type="http://schemas.openxmlformats.org/officeDocument/2006/relationships/image"/><Relationship Id="rId22" Target="../media/image23.svg" Type="http://schemas.openxmlformats.org/officeDocument/2006/relationships/image"/><Relationship Id="rId23" Target="../media/image24.png" Type="http://schemas.openxmlformats.org/officeDocument/2006/relationships/image"/><Relationship Id="rId24" Target="../media/image25.svg" Type="http://schemas.openxmlformats.org/officeDocument/2006/relationships/image"/><Relationship Id="rId25" Target="../media/image26.png" Type="http://schemas.openxmlformats.org/officeDocument/2006/relationships/image"/><Relationship Id="rId26" Target="../media/image27.svg" Type="http://schemas.openxmlformats.org/officeDocument/2006/relationships/image"/><Relationship Id="rId27" Target="../media/image28.png" Type="http://schemas.openxmlformats.org/officeDocument/2006/relationships/image"/><Relationship Id="rId28" Target="../media/image29.svg" Type="http://schemas.openxmlformats.org/officeDocument/2006/relationships/image"/><Relationship Id="rId29" Target="../media/image54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Relationship Id="rId9" Target="../media/image10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svg" Type="http://schemas.openxmlformats.org/officeDocument/2006/relationships/image"/><Relationship Id="rId11" Target="../media/image12.png" Type="http://schemas.openxmlformats.org/officeDocument/2006/relationships/image"/><Relationship Id="rId12" Target="../media/image13.svg" Type="http://schemas.openxmlformats.org/officeDocument/2006/relationships/image"/><Relationship Id="rId13" Target="../media/image14.png" Type="http://schemas.openxmlformats.org/officeDocument/2006/relationships/image"/><Relationship Id="rId14" Target="../media/image15.svg" Type="http://schemas.openxmlformats.org/officeDocument/2006/relationships/image"/><Relationship Id="rId15" Target="../media/image16.png" Type="http://schemas.openxmlformats.org/officeDocument/2006/relationships/image"/><Relationship Id="rId16" Target="../media/image17.svg" Type="http://schemas.openxmlformats.org/officeDocument/2006/relationships/image"/><Relationship Id="rId17" Target="../media/image18.png" Type="http://schemas.openxmlformats.org/officeDocument/2006/relationships/image"/><Relationship Id="rId18" Target="../media/image19.svg" Type="http://schemas.openxmlformats.org/officeDocument/2006/relationships/image"/><Relationship Id="rId19" Target="../media/image20.png" Type="http://schemas.openxmlformats.org/officeDocument/2006/relationships/image"/><Relationship Id="rId2" Target="../media/image1.png" Type="http://schemas.openxmlformats.org/officeDocument/2006/relationships/image"/><Relationship Id="rId20" Target="../media/image21.svg" Type="http://schemas.openxmlformats.org/officeDocument/2006/relationships/image"/><Relationship Id="rId21" Target="../media/image22.png" Type="http://schemas.openxmlformats.org/officeDocument/2006/relationships/image"/><Relationship Id="rId22" Target="../media/image23.svg" Type="http://schemas.openxmlformats.org/officeDocument/2006/relationships/image"/><Relationship Id="rId23" Target="../media/image24.png" Type="http://schemas.openxmlformats.org/officeDocument/2006/relationships/image"/><Relationship Id="rId24" Target="../media/image25.svg" Type="http://schemas.openxmlformats.org/officeDocument/2006/relationships/image"/><Relationship Id="rId25" Target="../media/image26.png" Type="http://schemas.openxmlformats.org/officeDocument/2006/relationships/image"/><Relationship Id="rId26" Target="../media/image27.svg" Type="http://schemas.openxmlformats.org/officeDocument/2006/relationships/image"/><Relationship Id="rId27" Target="../media/image28.png" Type="http://schemas.openxmlformats.org/officeDocument/2006/relationships/image"/><Relationship Id="rId28" Target="../media/image29.svg" Type="http://schemas.openxmlformats.org/officeDocument/2006/relationships/image"/><Relationship Id="rId29" Target="../media/image55.jpeg" Type="http://schemas.openxmlformats.org/officeDocument/2006/relationships/image"/><Relationship Id="rId3" Target="../media/image2.png" Type="http://schemas.openxmlformats.org/officeDocument/2006/relationships/image"/><Relationship Id="rId30" Target="../media/image56.jpeg" Type="http://schemas.openxmlformats.org/officeDocument/2006/relationships/image"/><Relationship Id="rId31" Target="../media/image57.jpe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Relationship Id="rId9" Target="../media/image10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svg" Type="http://schemas.openxmlformats.org/officeDocument/2006/relationships/image"/><Relationship Id="rId11" Target="../media/image12.png" Type="http://schemas.openxmlformats.org/officeDocument/2006/relationships/image"/><Relationship Id="rId12" Target="../media/image13.svg" Type="http://schemas.openxmlformats.org/officeDocument/2006/relationships/image"/><Relationship Id="rId13" Target="../media/image14.png" Type="http://schemas.openxmlformats.org/officeDocument/2006/relationships/image"/><Relationship Id="rId14" Target="../media/image15.svg" Type="http://schemas.openxmlformats.org/officeDocument/2006/relationships/image"/><Relationship Id="rId15" Target="../media/image16.png" Type="http://schemas.openxmlformats.org/officeDocument/2006/relationships/image"/><Relationship Id="rId16" Target="../media/image17.svg" Type="http://schemas.openxmlformats.org/officeDocument/2006/relationships/image"/><Relationship Id="rId17" Target="../media/image18.png" Type="http://schemas.openxmlformats.org/officeDocument/2006/relationships/image"/><Relationship Id="rId18" Target="../media/image19.svg" Type="http://schemas.openxmlformats.org/officeDocument/2006/relationships/image"/><Relationship Id="rId19" Target="../media/image20.png" Type="http://schemas.openxmlformats.org/officeDocument/2006/relationships/image"/><Relationship Id="rId2" Target="../media/image1.png" Type="http://schemas.openxmlformats.org/officeDocument/2006/relationships/image"/><Relationship Id="rId20" Target="../media/image21.svg" Type="http://schemas.openxmlformats.org/officeDocument/2006/relationships/image"/><Relationship Id="rId21" Target="../media/image22.png" Type="http://schemas.openxmlformats.org/officeDocument/2006/relationships/image"/><Relationship Id="rId22" Target="../media/image23.svg" Type="http://schemas.openxmlformats.org/officeDocument/2006/relationships/image"/><Relationship Id="rId23" Target="../media/image24.png" Type="http://schemas.openxmlformats.org/officeDocument/2006/relationships/image"/><Relationship Id="rId24" Target="../media/image25.svg" Type="http://schemas.openxmlformats.org/officeDocument/2006/relationships/image"/><Relationship Id="rId25" Target="../media/image26.png" Type="http://schemas.openxmlformats.org/officeDocument/2006/relationships/image"/><Relationship Id="rId26" Target="../media/image27.svg" Type="http://schemas.openxmlformats.org/officeDocument/2006/relationships/image"/><Relationship Id="rId27" Target="../media/image28.png" Type="http://schemas.openxmlformats.org/officeDocument/2006/relationships/image"/><Relationship Id="rId28" Target="../media/image29.sv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Relationship Id="rId9" Target="../media/image10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.svg" Type="http://schemas.openxmlformats.org/officeDocument/2006/relationships/image"/><Relationship Id="rId11" Target="../media/image20.png" Type="http://schemas.openxmlformats.org/officeDocument/2006/relationships/image"/><Relationship Id="rId12" Target="../media/image21.svg" Type="http://schemas.openxmlformats.org/officeDocument/2006/relationships/image"/><Relationship Id="rId13" Target="../media/image26.png" Type="http://schemas.openxmlformats.org/officeDocument/2006/relationships/image"/><Relationship Id="rId14" Target="../media/image27.svg" Type="http://schemas.openxmlformats.org/officeDocument/2006/relationships/image"/><Relationship Id="rId2" Target="../media/image1.png" Type="http://schemas.openxmlformats.org/officeDocument/2006/relationships/image"/><Relationship Id="rId3" Target="../media/image30.png" Type="http://schemas.openxmlformats.org/officeDocument/2006/relationships/image"/><Relationship Id="rId4" Target="../media/image31.sv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Relationship Id="rId7" Target="../media/image10.png" Type="http://schemas.openxmlformats.org/officeDocument/2006/relationships/image"/><Relationship Id="rId8" Target="../media/image11.svg" Type="http://schemas.openxmlformats.org/officeDocument/2006/relationships/image"/><Relationship Id="rId9" Target="../media/image14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svg" Type="http://schemas.openxmlformats.org/officeDocument/2006/relationships/image"/><Relationship Id="rId11" Target="../media/image12.png" Type="http://schemas.openxmlformats.org/officeDocument/2006/relationships/image"/><Relationship Id="rId12" Target="../media/image13.svg" Type="http://schemas.openxmlformats.org/officeDocument/2006/relationships/image"/><Relationship Id="rId13" Target="../media/image14.png" Type="http://schemas.openxmlformats.org/officeDocument/2006/relationships/image"/><Relationship Id="rId14" Target="../media/image15.svg" Type="http://schemas.openxmlformats.org/officeDocument/2006/relationships/image"/><Relationship Id="rId15" Target="../media/image16.png" Type="http://schemas.openxmlformats.org/officeDocument/2006/relationships/image"/><Relationship Id="rId16" Target="../media/image17.svg" Type="http://schemas.openxmlformats.org/officeDocument/2006/relationships/image"/><Relationship Id="rId17" Target="../media/image18.png" Type="http://schemas.openxmlformats.org/officeDocument/2006/relationships/image"/><Relationship Id="rId18" Target="../media/image19.svg" Type="http://schemas.openxmlformats.org/officeDocument/2006/relationships/image"/><Relationship Id="rId19" Target="../media/image20.png" Type="http://schemas.openxmlformats.org/officeDocument/2006/relationships/image"/><Relationship Id="rId2" Target="../media/image1.png" Type="http://schemas.openxmlformats.org/officeDocument/2006/relationships/image"/><Relationship Id="rId20" Target="../media/image21.svg" Type="http://schemas.openxmlformats.org/officeDocument/2006/relationships/image"/><Relationship Id="rId21" Target="../media/image22.png" Type="http://schemas.openxmlformats.org/officeDocument/2006/relationships/image"/><Relationship Id="rId22" Target="../media/image23.svg" Type="http://schemas.openxmlformats.org/officeDocument/2006/relationships/image"/><Relationship Id="rId23" Target="../media/image24.png" Type="http://schemas.openxmlformats.org/officeDocument/2006/relationships/image"/><Relationship Id="rId24" Target="../media/image25.svg" Type="http://schemas.openxmlformats.org/officeDocument/2006/relationships/image"/><Relationship Id="rId25" Target="../media/image26.png" Type="http://schemas.openxmlformats.org/officeDocument/2006/relationships/image"/><Relationship Id="rId26" Target="../media/image27.svg" Type="http://schemas.openxmlformats.org/officeDocument/2006/relationships/image"/><Relationship Id="rId27" Target="../media/image28.png" Type="http://schemas.openxmlformats.org/officeDocument/2006/relationships/image"/><Relationship Id="rId28" Target="../media/image29.sv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Relationship Id="rId9" Target="../media/image10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svg" Type="http://schemas.openxmlformats.org/officeDocument/2006/relationships/image"/><Relationship Id="rId11" Target="../media/image12.png" Type="http://schemas.openxmlformats.org/officeDocument/2006/relationships/image"/><Relationship Id="rId12" Target="../media/image13.svg" Type="http://schemas.openxmlformats.org/officeDocument/2006/relationships/image"/><Relationship Id="rId13" Target="../media/image14.png" Type="http://schemas.openxmlformats.org/officeDocument/2006/relationships/image"/><Relationship Id="rId14" Target="../media/image15.svg" Type="http://schemas.openxmlformats.org/officeDocument/2006/relationships/image"/><Relationship Id="rId15" Target="../media/image16.png" Type="http://schemas.openxmlformats.org/officeDocument/2006/relationships/image"/><Relationship Id="rId16" Target="../media/image17.svg" Type="http://schemas.openxmlformats.org/officeDocument/2006/relationships/image"/><Relationship Id="rId17" Target="../media/image18.png" Type="http://schemas.openxmlformats.org/officeDocument/2006/relationships/image"/><Relationship Id="rId18" Target="../media/image19.svg" Type="http://schemas.openxmlformats.org/officeDocument/2006/relationships/image"/><Relationship Id="rId19" Target="../media/image20.png" Type="http://schemas.openxmlformats.org/officeDocument/2006/relationships/image"/><Relationship Id="rId2" Target="../media/image1.png" Type="http://schemas.openxmlformats.org/officeDocument/2006/relationships/image"/><Relationship Id="rId20" Target="../media/image21.svg" Type="http://schemas.openxmlformats.org/officeDocument/2006/relationships/image"/><Relationship Id="rId21" Target="../media/image22.png" Type="http://schemas.openxmlformats.org/officeDocument/2006/relationships/image"/><Relationship Id="rId22" Target="../media/image23.svg" Type="http://schemas.openxmlformats.org/officeDocument/2006/relationships/image"/><Relationship Id="rId23" Target="../media/image24.png" Type="http://schemas.openxmlformats.org/officeDocument/2006/relationships/image"/><Relationship Id="rId24" Target="../media/image25.svg" Type="http://schemas.openxmlformats.org/officeDocument/2006/relationships/image"/><Relationship Id="rId25" Target="../media/image26.png" Type="http://schemas.openxmlformats.org/officeDocument/2006/relationships/image"/><Relationship Id="rId26" Target="../media/image27.svg" Type="http://schemas.openxmlformats.org/officeDocument/2006/relationships/image"/><Relationship Id="rId27" Target="../media/image28.png" Type="http://schemas.openxmlformats.org/officeDocument/2006/relationships/image"/><Relationship Id="rId28" Target="../media/image29.sv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Relationship Id="rId9" Target="../media/image10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svg" Type="http://schemas.openxmlformats.org/officeDocument/2006/relationships/image"/><Relationship Id="rId11" Target="../media/image12.png" Type="http://schemas.openxmlformats.org/officeDocument/2006/relationships/image"/><Relationship Id="rId12" Target="../media/image13.svg" Type="http://schemas.openxmlformats.org/officeDocument/2006/relationships/image"/><Relationship Id="rId13" Target="../media/image14.png" Type="http://schemas.openxmlformats.org/officeDocument/2006/relationships/image"/><Relationship Id="rId14" Target="../media/image15.svg" Type="http://schemas.openxmlformats.org/officeDocument/2006/relationships/image"/><Relationship Id="rId15" Target="../media/image16.png" Type="http://schemas.openxmlformats.org/officeDocument/2006/relationships/image"/><Relationship Id="rId16" Target="../media/image17.svg" Type="http://schemas.openxmlformats.org/officeDocument/2006/relationships/image"/><Relationship Id="rId17" Target="../media/image18.png" Type="http://schemas.openxmlformats.org/officeDocument/2006/relationships/image"/><Relationship Id="rId18" Target="../media/image19.svg" Type="http://schemas.openxmlformats.org/officeDocument/2006/relationships/image"/><Relationship Id="rId19" Target="../media/image20.png" Type="http://schemas.openxmlformats.org/officeDocument/2006/relationships/image"/><Relationship Id="rId2" Target="../media/image1.png" Type="http://schemas.openxmlformats.org/officeDocument/2006/relationships/image"/><Relationship Id="rId20" Target="../media/image21.svg" Type="http://schemas.openxmlformats.org/officeDocument/2006/relationships/image"/><Relationship Id="rId21" Target="../media/image22.png" Type="http://schemas.openxmlformats.org/officeDocument/2006/relationships/image"/><Relationship Id="rId22" Target="../media/image23.svg" Type="http://schemas.openxmlformats.org/officeDocument/2006/relationships/image"/><Relationship Id="rId23" Target="../media/image24.png" Type="http://schemas.openxmlformats.org/officeDocument/2006/relationships/image"/><Relationship Id="rId24" Target="../media/image25.svg" Type="http://schemas.openxmlformats.org/officeDocument/2006/relationships/image"/><Relationship Id="rId25" Target="../media/image26.png" Type="http://schemas.openxmlformats.org/officeDocument/2006/relationships/image"/><Relationship Id="rId26" Target="../media/image27.svg" Type="http://schemas.openxmlformats.org/officeDocument/2006/relationships/image"/><Relationship Id="rId27" Target="../media/image28.png" Type="http://schemas.openxmlformats.org/officeDocument/2006/relationships/image"/><Relationship Id="rId28" Target="../media/image29.svg" Type="http://schemas.openxmlformats.org/officeDocument/2006/relationships/image"/><Relationship Id="rId29" Target="https://github.com/Dionisius951/Klasifikasi-Gender.git" TargetMode="External" Type="http://schemas.openxmlformats.org/officeDocument/2006/relationships/hyperlink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Relationship Id="rId9" Target="../media/image10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svg" Type="http://schemas.openxmlformats.org/officeDocument/2006/relationships/image"/><Relationship Id="rId11" Target="../media/image12.png" Type="http://schemas.openxmlformats.org/officeDocument/2006/relationships/image"/><Relationship Id="rId12" Target="../media/image13.svg" Type="http://schemas.openxmlformats.org/officeDocument/2006/relationships/image"/><Relationship Id="rId13" Target="../media/image14.png" Type="http://schemas.openxmlformats.org/officeDocument/2006/relationships/image"/><Relationship Id="rId14" Target="../media/image15.svg" Type="http://schemas.openxmlformats.org/officeDocument/2006/relationships/image"/><Relationship Id="rId15" Target="../media/image16.png" Type="http://schemas.openxmlformats.org/officeDocument/2006/relationships/image"/><Relationship Id="rId16" Target="../media/image17.svg" Type="http://schemas.openxmlformats.org/officeDocument/2006/relationships/image"/><Relationship Id="rId17" Target="../media/image18.png" Type="http://schemas.openxmlformats.org/officeDocument/2006/relationships/image"/><Relationship Id="rId18" Target="../media/image19.svg" Type="http://schemas.openxmlformats.org/officeDocument/2006/relationships/image"/><Relationship Id="rId19" Target="../media/image20.png" Type="http://schemas.openxmlformats.org/officeDocument/2006/relationships/image"/><Relationship Id="rId2" Target="../media/image1.png" Type="http://schemas.openxmlformats.org/officeDocument/2006/relationships/image"/><Relationship Id="rId20" Target="../media/image21.svg" Type="http://schemas.openxmlformats.org/officeDocument/2006/relationships/image"/><Relationship Id="rId21" Target="../media/image22.png" Type="http://schemas.openxmlformats.org/officeDocument/2006/relationships/image"/><Relationship Id="rId22" Target="../media/image23.svg" Type="http://schemas.openxmlformats.org/officeDocument/2006/relationships/image"/><Relationship Id="rId23" Target="../media/image24.png" Type="http://schemas.openxmlformats.org/officeDocument/2006/relationships/image"/><Relationship Id="rId24" Target="../media/image25.svg" Type="http://schemas.openxmlformats.org/officeDocument/2006/relationships/image"/><Relationship Id="rId25" Target="../media/image26.png" Type="http://schemas.openxmlformats.org/officeDocument/2006/relationships/image"/><Relationship Id="rId26" Target="../media/image27.svg" Type="http://schemas.openxmlformats.org/officeDocument/2006/relationships/image"/><Relationship Id="rId27" Target="../media/image28.png" Type="http://schemas.openxmlformats.org/officeDocument/2006/relationships/image"/><Relationship Id="rId28" Target="../media/image29.svg" Type="http://schemas.openxmlformats.org/officeDocument/2006/relationships/image"/><Relationship Id="rId29" Target="https://colab.research.google.com/drive/1gKt8ZbzXAFanTWjMs_Lv4wpbWO6VEGc3?usp=sharing" TargetMode="External" Type="http://schemas.openxmlformats.org/officeDocument/2006/relationships/hyperlink"/><Relationship Id="rId3" Target="../media/image2.png" Type="http://schemas.openxmlformats.org/officeDocument/2006/relationships/image"/><Relationship Id="rId30" Target="https://colab.research.google.com/drive/13J7BBv-gwSAYFmApVnnb07uepbdWg7O5?usp=sharing" TargetMode="External" Type="http://schemas.openxmlformats.org/officeDocument/2006/relationships/hyperlink"/><Relationship Id="rId31" Target="https://colab.research.google.com/drive/13J7BBv-gwSAYFmApVnnb07uepbdWg7O5?usp=sharing" TargetMode="External" Type="http://schemas.openxmlformats.org/officeDocument/2006/relationships/hyperlink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Relationship Id="rId9" Target="../media/image10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svg" Type="http://schemas.openxmlformats.org/officeDocument/2006/relationships/image"/><Relationship Id="rId11" Target="../media/image12.png" Type="http://schemas.openxmlformats.org/officeDocument/2006/relationships/image"/><Relationship Id="rId12" Target="../media/image13.svg" Type="http://schemas.openxmlformats.org/officeDocument/2006/relationships/image"/><Relationship Id="rId13" Target="../media/image14.png" Type="http://schemas.openxmlformats.org/officeDocument/2006/relationships/image"/><Relationship Id="rId14" Target="../media/image15.svg" Type="http://schemas.openxmlformats.org/officeDocument/2006/relationships/image"/><Relationship Id="rId15" Target="../media/image16.png" Type="http://schemas.openxmlformats.org/officeDocument/2006/relationships/image"/><Relationship Id="rId16" Target="../media/image17.svg" Type="http://schemas.openxmlformats.org/officeDocument/2006/relationships/image"/><Relationship Id="rId17" Target="../media/image18.png" Type="http://schemas.openxmlformats.org/officeDocument/2006/relationships/image"/><Relationship Id="rId18" Target="../media/image19.svg" Type="http://schemas.openxmlformats.org/officeDocument/2006/relationships/image"/><Relationship Id="rId19" Target="../media/image20.png" Type="http://schemas.openxmlformats.org/officeDocument/2006/relationships/image"/><Relationship Id="rId2" Target="../media/image1.png" Type="http://schemas.openxmlformats.org/officeDocument/2006/relationships/image"/><Relationship Id="rId20" Target="../media/image21.svg" Type="http://schemas.openxmlformats.org/officeDocument/2006/relationships/image"/><Relationship Id="rId21" Target="../media/image22.png" Type="http://schemas.openxmlformats.org/officeDocument/2006/relationships/image"/><Relationship Id="rId22" Target="../media/image23.svg" Type="http://schemas.openxmlformats.org/officeDocument/2006/relationships/image"/><Relationship Id="rId23" Target="../media/image24.png" Type="http://schemas.openxmlformats.org/officeDocument/2006/relationships/image"/><Relationship Id="rId24" Target="../media/image25.svg" Type="http://schemas.openxmlformats.org/officeDocument/2006/relationships/image"/><Relationship Id="rId25" Target="../media/image26.png" Type="http://schemas.openxmlformats.org/officeDocument/2006/relationships/image"/><Relationship Id="rId26" Target="../media/image27.svg" Type="http://schemas.openxmlformats.org/officeDocument/2006/relationships/image"/><Relationship Id="rId27" Target="../media/image28.png" Type="http://schemas.openxmlformats.org/officeDocument/2006/relationships/image"/><Relationship Id="rId28" Target="../media/image29.sv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Relationship Id="rId9" Target="../media/image10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0.png" Type="http://schemas.openxmlformats.org/officeDocument/2006/relationships/image"/><Relationship Id="rId4" Target="../media/image21.svg" Type="http://schemas.openxmlformats.org/officeDocument/2006/relationships/image"/><Relationship Id="rId5" Target="../media/image32.png" Type="http://schemas.openxmlformats.org/officeDocument/2006/relationships/image"/><Relationship Id="rId6" Target="../media/image33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.svg" Type="http://schemas.openxmlformats.org/officeDocument/2006/relationships/image"/><Relationship Id="rId11" Target="../media/image16.png" Type="http://schemas.openxmlformats.org/officeDocument/2006/relationships/image"/><Relationship Id="rId12" Target="../media/image17.svg" Type="http://schemas.openxmlformats.org/officeDocument/2006/relationships/image"/><Relationship Id="rId13" Target="../media/image20.png" Type="http://schemas.openxmlformats.org/officeDocument/2006/relationships/image"/><Relationship Id="rId14" Target="../media/image21.svg" Type="http://schemas.openxmlformats.org/officeDocument/2006/relationships/image"/><Relationship Id="rId15" Target="../media/image24.png" Type="http://schemas.openxmlformats.org/officeDocument/2006/relationships/image"/><Relationship Id="rId16" Target="../media/image25.svg" Type="http://schemas.openxmlformats.org/officeDocument/2006/relationships/image"/><Relationship Id="rId17" Target="../media/image28.png" Type="http://schemas.openxmlformats.org/officeDocument/2006/relationships/image"/><Relationship Id="rId18" Target="../media/image29.sv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Relationship Id="rId7" Target="../media/image10.png" Type="http://schemas.openxmlformats.org/officeDocument/2006/relationships/image"/><Relationship Id="rId8" Target="../media/image11.svg" Type="http://schemas.openxmlformats.org/officeDocument/2006/relationships/image"/><Relationship Id="rId9" Target="../media/image14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0.png" Type="http://schemas.openxmlformats.org/officeDocument/2006/relationships/image"/><Relationship Id="rId11" Target="../media/image21.svg" Type="http://schemas.openxmlformats.org/officeDocument/2006/relationships/image"/><Relationship Id="rId12" Target="../media/image28.png" Type="http://schemas.openxmlformats.org/officeDocument/2006/relationships/image"/><Relationship Id="rId13" Target="../media/image29.svg" Type="http://schemas.openxmlformats.org/officeDocument/2006/relationships/image"/><Relationship Id="rId14" Target="../media/image2.png" Type="http://schemas.openxmlformats.org/officeDocument/2006/relationships/image"/><Relationship Id="rId15" Target="../media/image3.svg" Type="http://schemas.openxmlformats.org/officeDocument/2006/relationships/image"/><Relationship Id="rId16" Target="../media/image8.png" Type="http://schemas.openxmlformats.org/officeDocument/2006/relationships/image"/><Relationship Id="rId17" Target="../media/image9.svg" Type="http://schemas.openxmlformats.org/officeDocument/2006/relationships/image"/><Relationship Id="rId18" Target="../media/image14.png" Type="http://schemas.openxmlformats.org/officeDocument/2006/relationships/image"/><Relationship Id="rId19" Target="../media/image15.svg" Type="http://schemas.openxmlformats.org/officeDocument/2006/relationships/image"/><Relationship Id="rId2" Target="../media/image1.png" Type="http://schemas.openxmlformats.org/officeDocument/2006/relationships/image"/><Relationship Id="rId20" Target="../media/image24.png" Type="http://schemas.openxmlformats.org/officeDocument/2006/relationships/image"/><Relationship Id="rId21" Target="../media/image25.svg" Type="http://schemas.openxmlformats.org/officeDocument/2006/relationships/image"/><Relationship Id="rId22" Target="../media/image26.png" Type="http://schemas.openxmlformats.org/officeDocument/2006/relationships/image"/><Relationship Id="rId23" Target="../media/image27.svg" Type="http://schemas.openxmlformats.org/officeDocument/2006/relationships/image"/><Relationship Id="rId3" Target="../media/image34.png" Type="http://schemas.openxmlformats.org/officeDocument/2006/relationships/image"/><Relationship Id="rId4" Target="../media/image35.png" Type="http://schemas.openxmlformats.org/officeDocument/2006/relationships/image"/><Relationship Id="rId5" Target="../media/image36.svg" Type="http://schemas.openxmlformats.org/officeDocument/2006/relationships/image"/><Relationship Id="rId6" Target="../media/image10.png" Type="http://schemas.openxmlformats.org/officeDocument/2006/relationships/image"/><Relationship Id="rId7" Target="../media/image11.svg" Type="http://schemas.openxmlformats.org/officeDocument/2006/relationships/image"/><Relationship Id="rId8" Target="../media/image16.png" Type="http://schemas.openxmlformats.org/officeDocument/2006/relationships/image"/><Relationship Id="rId9" Target="../media/image17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9.svg" Type="http://schemas.openxmlformats.org/officeDocument/2006/relationships/image"/><Relationship Id="rId11" Target="../media/image2.png" Type="http://schemas.openxmlformats.org/officeDocument/2006/relationships/image"/><Relationship Id="rId12" Target="../media/image3.svg" Type="http://schemas.openxmlformats.org/officeDocument/2006/relationships/image"/><Relationship Id="rId13" Target="../media/image8.png" Type="http://schemas.openxmlformats.org/officeDocument/2006/relationships/image"/><Relationship Id="rId14" Target="../media/image9.svg" Type="http://schemas.openxmlformats.org/officeDocument/2006/relationships/image"/><Relationship Id="rId15" Target="../media/image14.png" Type="http://schemas.openxmlformats.org/officeDocument/2006/relationships/image"/><Relationship Id="rId16" Target="../media/image15.svg" Type="http://schemas.openxmlformats.org/officeDocument/2006/relationships/image"/><Relationship Id="rId17" Target="../media/image24.png" Type="http://schemas.openxmlformats.org/officeDocument/2006/relationships/image"/><Relationship Id="rId18" Target="../media/image25.svg" Type="http://schemas.openxmlformats.org/officeDocument/2006/relationships/image"/><Relationship Id="rId19" Target="../media/image26.png" Type="http://schemas.openxmlformats.org/officeDocument/2006/relationships/image"/><Relationship Id="rId2" Target="../media/image1.png" Type="http://schemas.openxmlformats.org/officeDocument/2006/relationships/image"/><Relationship Id="rId20" Target="../media/image27.svg" Type="http://schemas.openxmlformats.org/officeDocument/2006/relationships/image"/><Relationship Id="rId21" Target="../media/image37.pn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Relationship Id="rId5" Target="../media/image16.png" Type="http://schemas.openxmlformats.org/officeDocument/2006/relationships/image"/><Relationship Id="rId6" Target="../media/image17.svg" Type="http://schemas.openxmlformats.org/officeDocument/2006/relationships/image"/><Relationship Id="rId7" Target="../media/image20.png" Type="http://schemas.openxmlformats.org/officeDocument/2006/relationships/image"/><Relationship Id="rId8" Target="../media/image21.svg" Type="http://schemas.openxmlformats.org/officeDocument/2006/relationships/image"/><Relationship Id="rId9" Target="../media/image28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9.svg" Type="http://schemas.openxmlformats.org/officeDocument/2006/relationships/image"/><Relationship Id="rId11" Target="../media/image38.png" Type="http://schemas.openxmlformats.org/officeDocument/2006/relationships/image"/><Relationship Id="rId12" Target="../media/image39.png" Type="http://schemas.openxmlformats.org/officeDocument/2006/relationships/image"/><Relationship Id="rId13" Target="../media/image40.png" Type="http://schemas.openxmlformats.org/officeDocument/2006/relationships/image"/><Relationship Id="rId14" Target="../media/image41.svg" Type="http://schemas.openxmlformats.org/officeDocument/2006/relationships/image"/><Relationship Id="rId2" Target="../media/image1.pn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Relationship Id="rId5" Target="../media/image16.png" Type="http://schemas.openxmlformats.org/officeDocument/2006/relationships/image"/><Relationship Id="rId6" Target="../media/image17.svg" Type="http://schemas.openxmlformats.org/officeDocument/2006/relationships/image"/><Relationship Id="rId7" Target="../media/image20.png" Type="http://schemas.openxmlformats.org/officeDocument/2006/relationships/image"/><Relationship Id="rId8" Target="../media/image21.svg" Type="http://schemas.openxmlformats.org/officeDocument/2006/relationships/image"/><Relationship Id="rId9" Target="../media/image28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2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1.svg" Type="http://schemas.openxmlformats.org/officeDocument/2006/relationships/image"/><Relationship Id="rId11" Target="../media/image26.png" Type="http://schemas.openxmlformats.org/officeDocument/2006/relationships/image"/><Relationship Id="rId12" Target="../media/image27.svg" Type="http://schemas.openxmlformats.org/officeDocument/2006/relationships/image"/><Relationship Id="rId2" Target="../media/image1.png" Type="http://schemas.openxmlformats.org/officeDocument/2006/relationships/image"/><Relationship Id="rId3" Target="../media/image43.png" Type="http://schemas.openxmlformats.org/officeDocument/2006/relationships/image"/><Relationship Id="rId4" Target="../media/image44.svg" Type="http://schemas.openxmlformats.org/officeDocument/2006/relationships/image"/><Relationship Id="rId5" Target="../media/image45.png" Type="http://schemas.openxmlformats.org/officeDocument/2006/relationships/image"/><Relationship Id="rId6" Target="../media/image46.svg" Type="http://schemas.openxmlformats.org/officeDocument/2006/relationships/image"/><Relationship Id="rId7" Target="../media/image10.png" Type="http://schemas.openxmlformats.org/officeDocument/2006/relationships/image"/><Relationship Id="rId8" Target="../media/image11.svg" Type="http://schemas.openxmlformats.org/officeDocument/2006/relationships/image"/><Relationship Id="rId9" Target="../media/image20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329398" y="8614893"/>
            <a:ext cx="4899948" cy="3344214"/>
          </a:xfrm>
          <a:custGeom>
            <a:avLst/>
            <a:gdLst/>
            <a:ahLst/>
            <a:cxnLst/>
            <a:rect r="r" b="b" t="t" l="l"/>
            <a:pathLst>
              <a:path h="3344214" w="4899948">
                <a:moveTo>
                  <a:pt x="0" y="0"/>
                </a:moveTo>
                <a:lnTo>
                  <a:pt x="4899947" y="0"/>
                </a:lnTo>
                <a:lnTo>
                  <a:pt x="4899947" y="3344214"/>
                </a:lnTo>
                <a:lnTo>
                  <a:pt x="0" y="33442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030709" y="9258300"/>
            <a:ext cx="3059829" cy="751049"/>
          </a:xfrm>
          <a:custGeom>
            <a:avLst/>
            <a:gdLst/>
            <a:ahLst/>
            <a:cxnLst/>
            <a:rect r="r" b="b" t="t" l="l"/>
            <a:pathLst>
              <a:path h="751049" w="3059829">
                <a:moveTo>
                  <a:pt x="0" y="0"/>
                </a:moveTo>
                <a:lnTo>
                  <a:pt x="3059829" y="0"/>
                </a:lnTo>
                <a:lnTo>
                  <a:pt x="3059829" y="751049"/>
                </a:lnTo>
                <a:lnTo>
                  <a:pt x="0" y="75104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236705" y="6409875"/>
            <a:ext cx="724985" cy="920616"/>
          </a:xfrm>
          <a:custGeom>
            <a:avLst/>
            <a:gdLst/>
            <a:ahLst/>
            <a:cxnLst/>
            <a:rect r="r" b="b" t="t" l="l"/>
            <a:pathLst>
              <a:path h="920616" w="724985">
                <a:moveTo>
                  <a:pt x="0" y="0"/>
                </a:moveTo>
                <a:lnTo>
                  <a:pt x="724986" y="0"/>
                </a:lnTo>
                <a:lnTo>
                  <a:pt x="724986" y="920616"/>
                </a:lnTo>
                <a:lnTo>
                  <a:pt x="0" y="92061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215205" y="8540136"/>
            <a:ext cx="4602314" cy="3618569"/>
          </a:xfrm>
          <a:custGeom>
            <a:avLst/>
            <a:gdLst/>
            <a:ahLst/>
            <a:cxnLst/>
            <a:rect r="r" b="b" t="t" l="l"/>
            <a:pathLst>
              <a:path h="3618569" w="4602314">
                <a:moveTo>
                  <a:pt x="0" y="0"/>
                </a:moveTo>
                <a:lnTo>
                  <a:pt x="4602314" y="0"/>
                </a:lnTo>
                <a:lnTo>
                  <a:pt x="4602314" y="3618570"/>
                </a:lnTo>
                <a:lnTo>
                  <a:pt x="0" y="361857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-674156" y="-1072630"/>
            <a:ext cx="4899948" cy="3068592"/>
          </a:xfrm>
          <a:custGeom>
            <a:avLst/>
            <a:gdLst/>
            <a:ahLst/>
            <a:cxnLst/>
            <a:rect r="r" b="b" t="t" l="l"/>
            <a:pathLst>
              <a:path h="3068592" w="4899948">
                <a:moveTo>
                  <a:pt x="0" y="0"/>
                </a:moveTo>
                <a:lnTo>
                  <a:pt x="4899948" y="0"/>
                </a:lnTo>
                <a:lnTo>
                  <a:pt x="4899948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12686214" y="-2578193"/>
            <a:ext cx="4292424" cy="3870986"/>
          </a:xfrm>
          <a:custGeom>
            <a:avLst/>
            <a:gdLst/>
            <a:ahLst/>
            <a:cxnLst/>
            <a:rect r="r" b="b" t="t" l="l"/>
            <a:pathLst>
              <a:path h="3870986" w="4292424">
                <a:moveTo>
                  <a:pt x="0" y="0"/>
                </a:moveTo>
                <a:lnTo>
                  <a:pt x="4292424" y="0"/>
                </a:lnTo>
                <a:lnTo>
                  <a:pt x="4292424" y="3870986"/>
                </a:lnTo>
                <a:lnTo>
                  <a:pt x="0" y="387098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10155852" y="9258300"/>
            <a:ext cx="4076270" cy="2863579"/>
          </a:xfrm>
          <a:custGeom>
            <a:avLst/>
            <a:gdLst/>
            <a:ahLst/>
            <a:cxnLst/>
            <a:rect r="r" b="b" t="t" l="l"/>
            <a:pathLst>
              <a:path h="2863579" w="4076270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7409323" y="-2700100"/>
            <a:ext cx="5493058" cy="4114800"/>
          </a:xfrm>
          <a:custGeom>
            <a:avLst/>
            <a:gdLst/>
            <a:ahLst/>
            <a:cxnLst/>
            <a:rect r="r" b="b" t="t" l="l"/>
            <a:pathLst>
              <a:path h="4114800" w="5493058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1" id="11"/>
          <p:cNvSpPr/>
          <p:nvPr/>
        </p:nvSpPr>
        <p:spPr>
          <a:xfrm flipH="false" flipV="false" rot="4747568">
            <a:off x="-2972342" y="3665317"/>
            <a:ext cx="4896097" cy="2735694"/>
          </a:xfrm>
          <a:custGeom>
            <a:avLst/>
            <a:gdLst/>
            <a:ahLst/>
            <a:cxnLst/>
            <a:rect r="r" b="b" t="t" l="l"/>
            <a:pathLst>
              <a:path h="2735694" w="4896097">
                <a:moveTo>
                  <a:pt x="0" y="0"/>
                </a:moveTo>
                <a:lnTo>
                  <a:pt x="4896097" y="0"/>
                </a:lnTo>
                <a:lnTo>
                  <a:pt x="4896097" y="2735694"/>
                </a:lnTo>
                <a:lnTo>
                  <a:pt x="0" y="2735694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4831481" y="-1626507"/>
            <a:ext cx="2892762" cy="2919301"/>
          </a:xfrm>
          <a:custGeom>
            <a:avLst/>
            <a:gdLst/>
            <a:ahLst/>
            <a:cxnLst/>
            <a:rect r="r" b="b" t="t" l="l"/>
            <a:pathLst>
              <a:path h="2919301" w="2892762">
                <a:moveTo>
                  <a:pt x="0" y="0"/>
                </a:moveTo>
                <a:lnTo>
                  <a:pt x="2892761" y="0"/>
                </a:lnTo>
                <a:lnTo>
                  <a:pt x="2892761" y="2919300"/>
                </a:lnTo>
                <a:lnTo>
                  <a:pt x="0" y="2919300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3" id="13"/>
          <p:cNvSpPr/>
          <p:nvPr/>
        </p:nvSpPr>
        <p:spPr>
          <a:xfrm flipH="false" flipV="false" rot="0">
            <a:off x="17259300" y="2262342"/>
            <a:ext cx="3575541" cy="3575541"/>
          </a:xfrm>
          <a:custGeom>
            <a:avLst/>
            <a:gdLst/>
            <a:ahLst/>
            <a:cxnLst/>
            <a:rect r="r" b="b" t="t" l="l"/>
            <a:pathLst>
              <a:path h="3575541" w="3575541">
                <a:moveTo>
                  <a:pt x="0" y="0"/>
                </a:moveTo>
                <a:lnTo>
                  <a:pt x="3575541" y="0"/>
                </a:lnTo>
                <a:lnTo>
                  <a:pt x="3575541" y="3575541"/>
                </a:lnTo>
                <a:lnTo>
                  <a:pt x="0" y="3575541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4" id="14"/>
          <p:cNvSpPr/>
          <p:nvPr/>
        </p:nvSpPr>
        <p:spPr>
          <a:xfrm flipH="false" flipV="false" rot="0">
            <a:off x="2570549" y="9093737"/>
            <a:ext cx="2587020" cy="2386526"/>
          </a:xfrm>
          <a:custGeom>
            <a:avLst/>
            <a:gdLst/>
            <a:ahLst/>
            <a:cxnLst/>
            <a:rect r="r" b="b" t="t" l="l"/>
            <a:pathLst>
              <a:path h="2386526" w="2587020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5" id="15"/>
          <p:cNvSpPr/>
          <p:nvPr/>
        </p:nvSpPr>
        <p:spPr>
          <a:xfrm flipH="false" flipV="false" rot="-5282649">
            <a:off x="16440369" y="6970869"/>
            <a:ext cx="3382987" cy="1154444"/>
          </a:xfrm>
          <a:custGeom>
            <a:avLst/>
            <a:gdLst/>
            <a:ahLst/>
            <a:cxnLst/>
            <a:rect r="r" b="b" t="t" l="l"/>
            <a:pathLst>
              <a:path h="1154444" w="3382987">
                <a:moveTo>
                  <a:pt x="0" y="0"/>
                </a:moveTo>
                <a:lnTo>
                  <a:pt x="3382987" y="0"/>
                </a:lnTo>
                <a:lnTo>
                  <a:pt x="3382987" y="1154445"/>
                </a:lnTo>
                <a:lnTo>
                  <a:pt x="0" y="1154445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6" id="16"/>
          <p:cNvSpPr/>
          <p:nvPr/>
        </p:nvSpPr>
        <p:spPr>
          <a:xfrm flipH="false" flipV="false" rot="0">
            <a:off x="16978638" y="-642644"/>
            <a:ext cx="3104522" cy="3342688"/>
          </a:xfrm>
          <a:custGeom>
            <a:avLst/>
            <a:gdLst/>
            <a:ahLst/>
            <a:cxnLst/>
            <a:rect r="r" b="b" t="t" l="l"/>
            <a:pathLst>
              <a:path h="3342688" w="3104522">
                <a:moveTo>
                  <a:pt x="0" y="0"/>
                </a:moveTo>
                <a:lnTo>
                  <a:pt x="3104522" y="0"/>
                </a:lnTo>
                <a:lnTo>
                  <a:pt x="3104522" y="3342688"/>
                </a:lnTo>
                <a:lnTo>
                  <a:pt x="0" y="3342688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7" id="17"/>
          <p:cNvSpPr txBox="true"/>
          <p:nvPr/>
        </p:nvSpPr>
        <p:spPr>
          <a:xfrm rot="0">
            <a:off x="3688802" y="3091426"/>
            <a:ext cx="10910396" cy="3138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10"/>
              </a:lnSpc>
            </a:pPr>
            <a:r>
              <a:rPr lang="en-US" b="true" sz="650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Klasifikasi Gender menggunakan algoritma Rasnet50V2, Inception, MobilenetV2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4914102" y="6347808"/>
            <a:ext cx="8459795" cy="11304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81"/>
              </a:lnSpc>
            </a:pPr>
            <a:r>
              <a:rPr lang="en-US" b="true" sz="4381" spc="-87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Presented by Dionisius Reinaldo, Dita Anggelia, Claudio Erlisto </a:t>
            </a:r>
          </a:p>
        </p:txBody>
      </p:sp>
      <p:sp>
        <p:nvSpPr>
          <p:cNvPr name="Freeform 19" id="19"/>
          <p:cNvSpPr/>
          <p:nvPr/>
        </p:nvSpPr>
        <p:spPr>
          <a:xfrm flipH="false" flipV="false" rot="0">
            <a:off x="4737926" y="2576219"/>
            <a:ext cx="724985" cy="920616"/>
          </a:xfrm>
          <a:custGeom>
            <a:avLst/>
            <a:gdLst/>
            <a:ahLst/>
            <a:cxnLst/>
            <a:rect r="r" b="b" t="t" l="l"/>
            <a:pathLst>
              <a:path h="920616" w="724985">
                <a:moveTo>
                  <a:pt x="0" y="0"/>
                </a:moveTo>
                <a:lnTo>
                  <a:pt x="724985" y="0"/>
                </a:lnTo>
                <a:lnTo>
                  <a:pt x="724985" y="920616"/>
                </a:lnTo>
                <a:lnTo>
                  <a:pt x="0" y="92061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329398" y="9017983"/>
            <a:ext cx="4899948" cy="3344214"/>
          </a:xfrm>
          <a:custGeom>
            <a:avLst/>
            <a:gdLst/>
            <a:ahLst/>
            <a:cxnLst/>
            <a:rect r="r" b="b" t="t" l="l"/>
            <a:pathLst>
              <a:path h="3344214" w="4899948">
                <a:moveTo>
                  <a:pt x="0" y="0"/>
                </a:moveTo>
                <a:lnTo>
                  <a:pt x="4899947" y="0"/>
                </a:lnTo>
                <a:lnTo>
                  <a:pt x="4899947" y="3344214"/>
                </a:lnTo>
                <a:lnTo>
                  <a:pt x="0" y="33442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847044" y="9882374"/>
            <a:ext cx="3296956" cy="809253"/>
          </a:xfrm>
          <a:custGeom>
            <a:avLst/>
            <a:gdLst/>
            <a:ahLst/>
            <a:cxnLst/>
            <a:rect r="r" b="b" t="t" l="l"/>
            <a:pathLst>
              <a:path h="809253" w="3296956">
                <a:moveTo>
                  <a:pt x="0" y="0"/>
                </a:moveTo>
                <a:lnTo>
                  <a:pt x="3296956" y="0"/>
                </a:lnTo>
                <a:lnTo>
                  <a:pt x="3296956" y="809252"/>
                </a:lnTo>
                <a:lnTo>
                  <a:pt x="0" y="80925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494772" y="9017983"/>
            <a:ext cx="4427843" cy="3481392"/>
          </a:xfrm>
          <a:custGeom>
            <a:avLst/>
            <a:gdLst/>
            <a:ahLst/>
            <a:cxnLst/>
            <a:rect r="r" b="b" t="t" l="l"/>
            <a:pathLst>
              <a:path h="3481392" w="4427843">
                <a:moveTo>
                  <a:pt x="0" y="0"/>
                </a:moveTo>
                <a:lnTo>
                  <a:pt x="4427843" y="0"/>
                </a:lnTo>
                <a:lnTo>
                  <a:pt x="4427843" y="3481391"/>
                </a:lnTo>
                <a:lnTo>
                  <a:pt x="0" y="348139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-763398" y="-1534296"/>
            <a:ext cx="4899948" cy="3068592"/>
          </a:xfrm>
          <a:custGeom>
            <a:avLst/>
            <a:gdLst/>
            <a:ahLst/>
            <a:cxnLst/>
            <a:rect r="r" b="b" t="t" l="l"/>
            <a:pathLst>
              <a:path h="3068592" w="4899948">
                <a:moveTo>
                  <a:pt x="0" y="0"/>
                </a:moveTo>
                <a:lnTo>
                  <a:pt x="4899947" y="0"/>
                </a:lnTo>
                <a:lnTo>
                  <a:pt x="4899947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2801533" y="-3053980"/>
            <a:ext cx="4292424" cy="3870986"/>
          </a:xfrm>
          <a:custGeom>
            <a:avLst/>
            <a:gdLst/>
            <a:ahLst/>
            <a:cxnLst/>
            <a:rect r="r" b="b" t="t" l="l"/>
            <a:pathLst>
              <a:path h="3870986" w="4292424">
                <a:moveTo>
                  <a:pt x="0" y="0"/>
                </a:moveTo>
                <a:lnTo>
                  <a:pt x="4292424" y="0"/>
                </a:lnTo>
                <a:lnTo>
                  <a:pt x="4292424" y="3870986"/>
                </a:lnTo>
                <a:lnTo>
                  <a:pt x="0" y="387098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10138935" y="9258300"/>
            <a:ext cx="4076270" cy="2863579"/>
          </a:xfrm>
          <a:custGeom>
            <a:avLst/>
            <a:gdLst/>
            <a:ahLst/>
            <a:cxnLst/>
            <a:rect r="r" b="b" t="t" l="l"/>
            <a:pathLst>
              <a:path h="2863579" w="4076270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7495522" y="-3297794"/>
            <a:ext cx="5493058" cy="4114800"/>
          </a:xfrm>
          <a:custGeom>
            <a:avLst/>
            <a:gdLst/>
            <a:ahLst/>
            <a:cxnLst/>
            <a:rect r="r" b="b" t="t" l="l"/>
            <a:pathLst>
              <a:path h="4114800" w="5493058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4747568">
            <a:off x="-2972342" y="3665317"/>
            <a:ext cx="4896097" cy="2735694"/>
          </a:xfrm>
          <a:custGeom>
            <a:avLst/>
            <a:gdLst/>
            <a:ahLst/>
            <a:cxnLst/>
            <a:rect r="r" b="b" t="t" l="l"/>
            <a:pathLst>
              <a:path h="2735694" w="4896097">
                <a:moveTo>
                  <a:pt x="0" y="0"/>
                </a:moveTo>
                <a:lnTo>
                  <a:pt x="4896097" y="0"/>
                </a:lnTo>
                <a:lnTo>
                  <a:pt x="4896097" y="2735694"/>
                </a:lnTo>
                <a:lnTo>
                  <a:pt x="0" y="2735694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4861154" y="-2102294"/>
            <a:ext cx="2892762" cy="2919301"/>
          </a:xfrm>
          <a:custGeom>
            <a:avLst/>
            <a:gdLst/>
            <a:ahLst/>
            <a:cxnLst/>
            <a:rect r="r" b="b" t="t" l="l"/>
            <a:pathLst>
              <a:path h="2919301" w="2892762">
                <a:moveTo>
                  <a:pt x="0" y="0"/>
                </a:moveTo>
                <a:lnTo>
                  <a:pt x="2892761" y="0"/>
                </a:lnTo>
                <a:lnTo>
                  <a:pt x="2892761" y="2919300"/>
                </a:lnTo>
                <a:lnTo>
                  <a:pt x="0" y="2919300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17494810" y="2371030"/>
            <a:ext cx="3575541" cy="3575541"/>
          </a:xfrm>
          <a:custGeom>
            <a:avLst/>
            <a:gdLst/>
            <a:ahLst/>
            <a:cxnLst/>
            <a:rect r="r" b="b" t="t" l="l"/>
            <a:pathLst>
              <a:path h="3575541" w="3575541">
                <a:moveTo>
                  <a:pt x="0" y="0"/>
                </a:moveTo>
                <a:lnTo>
                  <a:pt x="3575541" y="0"/>
                </a:lnTo>
                <a:lnTo>
                  <a:pt x="3575541" y="3575541"/>
                </a:lnTo>
                <a:lnTo>
                  <a:pt x="0" y="3575541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3" id="13"/>
          <p:cNvSpPr/>
          <p:nvPr/>
        </p:nvSpPr>
        <p:spPr>
          <a:xfrm flipH="false" flipV="false" rot="0">
            <a:off x="2570549" y="9496827"/>
            <a:ext cx="2587020" cy="2386526"/>
          </a:xfrm>
          <a:custGeom>
            <a:avLst/>
            <a:gdLst/>
            <a:ahLst/>
            <a:cxnLst/>
            <a:rect r="r" b="b" t="t" l="l"/>
            <a:pathLst>
              <a:path h="2386526" w="2587020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4" id="14"/>
          <p:cNvSpPr/>
          <p:nvPr/>
        </p:nvSpPr>
        <p:spPr>
          <a:xfrm flipH="false" flipV="false" rot="-5282649">
            <a:off x="16596506" y="6970869"/>
            <a:ext cx="3382987" cy="1154444"/>
          </a:xfrm>
          <a:custGeom>
            <a:avLst/>
            <a:gdLst/>
            <a:ahLst/>
            <a:cxnLst/>
            <a:rect r="r" b="b" t="t" l="l"/>
            <a:pathLst>
              <a:path h="1154444" w="3382987">
                <a:moveTo>
                  <a:pt x="0" y="0"/>
                </a:moveTo>
                <a:lnTo>
                  <a:pt x="3382988" y="0"/>
                </a:lnTo>
                <a:lnTo>
                  <a:pt x="3382988" y="1154445"/>
                </a:lnTo>
                <a:lnTo>
                  <a:pt x="0" y="1154445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5" id="15"/>
          <p:cNvSpPr/>
          <p:nvPr/>
        </p:nvSpPr>
        <p:spPr>
          <a:xfrm flipH="false" flipV="false" rot="0">
            <a:off x="17259300" y="-971659"/>
            <a:ext cx="3104522" cy="3342688"/>
          </a:xfrm>
          <a:custGeom>
            <a:avLst/>
            <a:gdLst/>
            <a:ahLst/>
            <a:cxnLst/>
            <a:rect r="r" b="b" t="t" l="l"/>
            <a:pathLst>
              <a:path h="3342688" w="3104522">
                <a:moveTo>
                  <a:pt x="0" y="0"/>
                </a:moveTo>
                <a:lnTo>
                  <a:pt x="3104522" y="0"/>
                </a:lnTo>
                <a:lnTo>
                  <a:pt x="3104522" y="3342689"/>
                </a:lnTo>
                <a:lnTo>
                  <a:pt x="0" y="3342689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aphicFrame>
        <p:nvGraphicFramePr>
          <p:cNvPr name="Table 16" id="16"/>
          <p:cNvGraphicFramePr>
            <a:graphicFrameLocks noGrp="true"/>
          </p:cNvGraphicFramePr>
          <p:nvPr/>
        </p:nvGraphicFramePr>
        <p:xfrm>
          <a:off x="2921666" y="1534296"/>
          <a:ext cx="12374698" cy="7814228"/>
        </p:xfrm>
        <a:graphic>
          <a:graphicData uri="http://schemas.openxmlformats.org/drawingml/2006/table">
            <a:tbl>
              <a:tblPr/>
              <a:tblGrid>
                <a:gridCol w="2474940"/>
                <a:gridCol w="2474940"/>
                <a:gridCol w="2474940"/>
                <a:gridCol w="2474940"/>
                <a:gridCol w="2474940"/>
              </a:tblGrid>
              <a:tr h="130237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true">
                          <a:solidFill>
                            <a:srgbClr val="000000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Model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true">
                          <a:solidFill>
                            <a:srgbClr val="000000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Akurasi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true">
                          <a:solidFill>
                            <a:srgbClr val="000000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Presisi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true">
                          <a:solidFill>
                            <a:srgbClr val="000000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Recall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true">
                          <a:solidFill>
                            <a:srgbClr val="000000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F1-Score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0237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true">
                          <a:solidFill>
                            <a:srgbClr val="000000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VGG-19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true">
                          <a:solidFill>
                            <a:srgbClr val="000000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90%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true">
                          <a:solidFill>
                            <a:srgbClr val="000000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90%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true">
                          <a:solidFill>
                            <a:srgbClr val="000000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90%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true">
                          <a:solidFill>
                            <a:srgbClr val="000000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90%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0237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true">
                          <a:solidFill>
                            <a:srgbClr val="000000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Alexnet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true">
                          <a:solidFill>
                            <a:srgbClr val="000000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82%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true">
                          <a:solidFill>
                            <a:srgbClr val="000000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82%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true">
                          <a:solidFill>
                            <a:srgbClr val="000000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82%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true">
                          <a:solidFill>
                            <a:srgbClr val="000000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82%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0237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true">
                          <a:solidFill>
                            <a:srgbClr val="000000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Inception V3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true">
                          <a:solidFill>
                            <a:srgbClr val="000000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96%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true">
                          <a:solidFill>
                            <a:srgbClr val="000000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96%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true">
                          <a:solidFill>
                            <a:srgbClr val="000000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96%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true">
                          <a:solidFill>
                            <a:srgbClr val="000000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96%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0237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true">
                          <a:solidFill>
                            <a:srgbClr val="000000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SSD-Mobilenet V2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true">
                          <a:solidFill>
                            <a:srgbClr val="000000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92%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true">
                          <a:solidFill>
                            <a:srgbClr val="000000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92%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true">
                          <a:solidFill>
                            <a:srgbClr val="000000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92%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true">
                          <a:solidFill>
                            <a:srgbClr val="000000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92%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0237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true">
                          <a:solidFill>
                            <a:srgbClr val="000000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Resnet50 V2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true">
                          <a:solidFill>
                            <a:srgbClr val="000000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97%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true">
                          <a:solidFill>
                            <a:srgbClr val="000000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97%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true">
                          <a:solidFill>
                            <a:srgbClr val="000000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97%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true">
                          <a:solidFill>
                            <a:srgbClr val="000000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97%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17" id="17"/>
          <p:cNvSpPr txBox="true"/>
          <p:nvPr/>
        </p:nvSpPr>
        <p:spPr>
          <a:xfrm rot="0">
            <a:off x="4683106" y="338590"/>
            <a:ext cx="8305474" cy="10433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7760"/>
              </a:lnSpc>
              <a:spcBef>
                <a:spcPct val="0"/>
              </a:spcBef>
            </a:pPr>
            <a:r>
              <a:rPr lang="en-US" b="true" sz="800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Akurasi Training</a:t>
            </a:r>
          </a:p>
        </p:txBody>
      </p:sp>
    </p:spTree>
  </p:cSld>
  <p:clrMapOvr>
    <a:masterClrMapping/>
  </p:clrMapOvr>
  <p:transition spd="slow">
    <p:push dir="l"/>
  </p:transition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329398" y="9017983"/>
            <a:ext cx="4899948" cy="3344214"/>
          </a:xfrm>
          <a:custGeom>
            <a:avLst/>
            <a:gdLst/>
            <a:ahLst/>
            <a:cxnLst/>
            <a:rect r="r" b="b" t="t" l="l"/>
            <a:pathLst>
              <a:path h="3344214" w="4899948">
                <a:moveTo>
                  <a:pt x="0" y="0"/>
                </a:moveTo>
                <a:lnTo>
                  <a:pt x="4899947" y="0"/>
                </a:lnTo>
                <a:lnTo>
                  <a:pt x="4899947" y="3344214"/>
                </a:lnTo>
                <a:lnTo>
                  <a:pt x="0" y="33442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847044" y="9882374"/>
            <a:ext cx="3296956" cy="809253"/>
          </a:xfrm>
          <a:custGeom>
            <a:avLst/>
            <a:gdLst/>
            <a:ahLst/>
            <a:cxnLst/>
            <a:rect r="r" b="b" t="t" l="l"/>
            <a:pathLst>
              <a:path h="809253" w="3296956">
                <a:moveTo>
                  <a:pt x="0" y="0"/>
                </a:moveTo>
                <a:lnTo>
                  <a:pt x="3296956" y="0"/>
                </a:lnTo>
                <a:lnTo>
                  <a:pt x="3296956" y="809252"/>
                </a:lnTo>
                <a:lnTo>
                  <a:pt x="0" y="80925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494772" y="9017983"/>
            <a:ext cx="4427843" cy="3481392"/>
          </a:xfrm>
          <a:custGeom>
            <a:avLst/>
            <a:gdLst/>
            <a:ahLst/>
            <a:cxnLst/>
            <a:rect r="r" b="b" t="t" l="l"/>
            <a:pathLst>
              <a:path h="3481392" w="4427843">
                <a:moveTo>
                  <a:pt x="0" y="0"/>
                </a:moveTo>
                <a:lnTo>
                  <a:pt x="4427843" y="0"/>
                </a:lnTo>
                <a:lnTo>
                  <a:pt x="4427843" y="3481391"/>
                </a:lnTo>
                <a:lnTo>
                  <a:pt x="0" y="348139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-763398" y="-1534296"/>
            <a:ext cx="4899948" cy="3068592"/>
          </a:xfrm>
          <a:custGeom>
            <a:avLst/>
            <a:gdLst/>
            <a:ahLst/>
            <a:cxnLst/>
            <a:rect r="r" b="b" t="t" l="l"/>
            <a:pathLst>
              <a:path h="3068592" w="4899948">
                <a:moveTo>
                  <a:pt x="0" y="0"/>
                </a:moveTo>
                <a:lnTo>
                  <a:pt x="4899947" y="0"/>
                </a:lnTo>
                <a:lnTo>
                  <a:pt x="4899947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2801533" y="-3053980"/>
            <a:ext cx="4292424" cy="3870986"/>
          </a:xfrm>
          <a:custGeom>
            <a:avLst/>
            <a:gdLst/>
            <a:ahLst/>
            <a:cxnLst/>
            <a:rect r="r" b="b" t="t" l="l"/>
            <a:pathLst>
              <a:path h="3870986" w="4292424">
                <a:moveTo>
                  <a:pt x="0" y="0"/>
                </a:moveTo>
                <a:lnTo>
                  <a:pt x="4292424" y="0"/>
                </a:lnTo>
                <a:lnTo>
                  <a:pt x="4292424" y="3870986"/>
                </a:lnTo>
                <a:lnTo>
                  <a:pt x="0" y="387098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10138935" y="9258300"/>
            <a:ext cx="4076270" cy="2863579"/>
          </a:xfrm>
          <a:custGeom>
            <a:avLst/>
            <a:gdLst/>
            <a:ahLst/>
            <a:cxnLst/>
            <a:rect r="r" b="b" t="t" l="l"/>
            <a:pathLst>
              <a:path h="2863579" w="4076270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7495522" y="-3297794"/>
            <a:ext cx="5493058" cy="4114800"/>
          </a:xfrm>
          <a:custGeom>
            <a:avLst/>
            <a:gdLst/>
            <a:ahLst/>
            <a:cxnLst/>
            <a:rect r="r" b="b" t="t" l="l"/>
            <a:pathLst>
              <a:path h="4114800" w="5493058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4747568">
            <a:off x="-2972342" y="3665317"/>
            <a:ext cx="4896097" cy="2735694"/>
          </a:xfrm>
          <a:custGeom>
            <a:avLst/>
            <a:gdLst/>
            <a:ahLst/>
            <a:cxnLst/>
            <a:rect r="r" b="b" t="t" l="l"/>
            <a:pathLst>
              <a:path h="2735694" w="4896097">
                <a:moveTo>
                  <a:pt x="0" y="0"/>
                </a:moveTo>
                <a:lnTo>
                  <a:pt x="4896097" y="0"/>
                </a:lnTo>
                <a:lnTo>
                  <a:pt x="4896097" y="2735694"/>
                </a:lnTo>
                <a:lnTo>
                  <a:pt x="0" y="2735694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4861154" y="-2102294"/>
            <a:ext cx="2892762" cy="2919301"/>
          </a:xfrm>
          <a:custGeom>
            <a:avLst/>
            <a:gdLst/>
            <a:ahLst/>
            <a:cxnLst/>
            <a:rect r="r" b="b" t="t" l="l"/>
            <a:pathLst>
              <a:path h="2919301" w="2892762">
                <a:moveTo>
                  <a:pt x="0" y="0"/>
                </a:moveTo>
                <a:lnTo>
                  <a:pt x="2892761" y="0"/>
                </a:lnTo>
                <a:lnTo>
                  <a:pt x="2892761" y="2919300"/>
                </a:lnTo>
                <a:lnTo>
                  <a:pt x="0" y="2919300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17494810" y="2371030"/>
            <a:ext cx="3575541" cy="3575541"/>
          </a:xfrm>
          <a:custGeom>
            <a:avLst/>
            <a:gdLst/>
            <a:ahLst/>
            <a:cxnLst/>
            <a:rect r="r" b="b" t="t" l="l"/>
            <a:pathLst>
              <a:path h="3575541" w="3575541">
                <a:moveTo>
                  <a:pt x="0" y="0"/>
                </a:moveTo>
                <a:lnTo>
                  <a:pt x="3575541" y="0"/>
                </a:lnTo>
                <a:lnTo>
                  <a:pt x="3575541" y="3575541"/>
                </a:lnTo>
                <a:lnTo>
                  <a:pt x="0" y="3575541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3" id="13"/>
          <p:cNvSpPr/>
          <p:nvPr/>
        </p:nvSpPr>
        <p:spPr>
          <a:xfrm flipH="false" flipV="false" rot="0">
            <a:off x="2570549" y="9496827"/>
            <a:ext cx="2587020" cy="2386526"/>
          </a:xfrm>
          <a:custGeom>
            <a:avLst/>
            <a:gdLst/>
            <a:ahLst/>
            <a:cxnLst/>
            <a:rect r="r" b="b" t="t" l="l"/>
            <a:pathLst>
              <a:path h="2386526" w="2587020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4" id="14"/>
          <p:cNvSpPr/>
          <p:nvPr/>
        </p:nvSpPr>
        <p:spPr>
          <a:xfrm flipH="false" flipV="false" rot="-5282649">
            <a:off x="16596506" y="6970869"/>
            <a:ext cx="3382987" cy="1154444"/>
          </a:xfrm>
          <a:custGeom>
            <a:avLst/>
            <a:gdLst/>
            <a:ahLst/>
            <a:cxnLst/>
            <a:rect r="r" b="b" t="t" l="l"/>
            <a:pathLst>
              <a:path h="1154444" w="3382987">
                <a:moveTo>
                  <a:pt x="0" y="0"/>
                </a:moveTo>
                <a:lnTo>
                  <a:pt x="3382988" y="0"/>
                </a:lnTo>
                <a:lnTo>
                  <a:pt x="3382988" y="1154445"/>
                </a:lnTo>
                <a:lnTo>
                  <a:pt x="0" y="1154445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5" id="15"/>
          <p:cNvSpPr/>
          <p:nvPr/>
        </p:nvSpPr>
        <p:spPr>
          <a:xfrm flipH="false" flipV="false" rot="0">
            <a:off x="17259300" y="-971659"/>
            <a:ext cx="3104522" cy="3342688"/>
          </a:xfrm>
          <a:custGeom>
            <a:avLst/>
            <a:gdLst/>
            <a:ahLst/>
            <a:cxnLst/>
            <a:rect r="r" b="b" t="t" l="l"/>
            <a:pathLst>
              <a:path h="3342688" w="3104522">
                <a:moveTo>
                  <a:pt x="0" y="0"/>
                </a:moveTo>
                <a:lnTo>
                  <a:pt x="3104522" y="0"/>
                </a:lnTo>
                <a:lnTo>
                  <a:pt x="3104522" y="3342689"/>
                </a:lnTo>
                <a:lnTo>
                  <a:pt x="0" y="3342689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6" id="16"/>
          <p:cNvSpPr/>
          <p:nvPr/>
        </p:nvSpPr>
        <p:spPr>
          <a:xfrm flipH="false" flipV="false" rot="0">
            <a:off x="5849918" y="2056436"/>
            <a:ext cx="6951616" cy="6961547"/>
          </a:xfrm>
          <a:custGeom>
            <a:avLst/>
            <a:gdLst/>
            <a:ahLst/>
            <a:cxnLst/>
            <a:rect r="r" b="b" t="t" l="l"/>
            <a:pathLst>
              <a:path h="6961547" w="6951616">
                <a:moveTo>
                  <a:pt x="0" y="0"/>
                </a:moveTo>
                <a:lnTo>
                  <a:pt x="6951615" y="0"/>
                </a:lnTo>
                <a:lnTo>
                  <a:pt x="6951615" y="6961547"/>
                </a:lnTo>
                <a:lnTo>
                  <a:pt x="0" y="6961547"/>
                </a:lnTo>
                <a:lnTo>
                  <a:pt x="0" y="0"/>
                </a:lnTo>
                <a:close/>
              </a:path>
            </a:pathLst>
          </a:custGeom>
          <a:blipFill>
            <a:blip r:embed="rId29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5157569" y="426636"/>
            <a:ext cx="8305474" cy="6508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4849"/>
              </a:lnSpc>
              <a:spcBef>
                <a:spcPct val="0"/>
              </a:spcBef>
            </a:pPr>
            <a:r>
              <a:rPr lang="en-US" b="true" sz="4999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Grafik Akurasi dan Loss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5157569" y="1418994"/>
            <a:ext cx="8305474" cy="516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3879"/>
              </a:lnSpc>
              <a:spcBef>
                <a:spcPct val="0"/>
              </a:spcBef>
            </a:pPr>
            <a:r>
              <a:rPr lang="en-US" b="true" sz="3999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Resnet 50 V2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329398" y="9017983"/>
            <a:ext cx="4899948" cy="3344214"/>
          </a:xfrm>
          <a:custGeom>
            <a:avLst/>
            <a:gdLst/>
            <a:ahLst/>
            <a:cxnLst/>
            <a:rect r="r" b="b" t="t" l="l"/>
            <a:pathLst>
              <a:path h="3344214" w="4899948">
                <a:moveTo>
                  <a:pt x="0" y="0"/>
                </a:moveTo>
                <a:lnTo>
                  <a:pt x="4899947" y="0"/>
                </a:lnTo>
                <a:lnTo>
                  <a:pt x="4899947" y="3344214"/>
                </a:lnTo>
                <a:lnTo>
                  <a:pt x="0" y="33442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847044" y="9882374"/>
            <a:ext cx="3296956" cy="809253"/>
          </a:xfrm>
          <a:custGeom>
            <a:avLst/>
            <a:gdLst/>
            <a:ahLst/>
            <a:cxnLst/>
            <a:rect r="r" b="b" t="t" l="l"/>
            <a:pathLst>
              <a:path h="809253" w="3296956">
                <a:moveTo>
                  <a:pt x="0" y="0"/>
                </a:moveTo>
                <a:lnTo>
                  <a:pt x="3296956" y="0"/>
                </a:lnTo>
                <a:lnTo>
                  <a:pt x="3296956" y="809252"/>
                </a:lnTo>
                <a:lnTo>
                  <a:pt x="0" y="80925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494772" y="9017983"/>
            <a:ext cx="4427843" cy="3481392"/>
          </a:xfrm>
          <a:custGeom>
            <a:avLst/>
            <a:gdLst/>
            <a:ahLst/>
            <a:cxnLst/>
            <a:rect r="r" b="b" t="t" l="l"/>
            <a:pathLst>
              <a:path h="3481392" w="4427843">
                <a:moveTo>
                  <a:pt x="0" y="0"/>
                </a:moveTo>
                <a:lnTo>
                  <a:pt x="4427843" y="0"/>
                </a:lnTo>
                <a:lnTo>
                  <a:pt x="4427843" y="3481391"/>
                </a:lnTo>
                <a:lnTo>
                  <a:pt x="0" y="348139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-763398" y="-1534296"/>
            <a:ext cx="4899948" cy="3068592"/>
          </a:xfrm>
          <a:custGeom>
            <a:avLst/>
            <a:gdLst/>
            <a:ahLst/>
            <a:cxnLst/>
            <a:rect r="r" b="b" t="t" l="l"/>
            <a:pathLst>
              <a:path h="3068592" w="4899948">
                <a:moveTo>
                  <a:pt x="0" y="0"/>
                </a:moveTo>
                <a:lnTo>
                  <a:pt x="4899947" y="0"/>
                </a:lnTo>
                <a:lnTo>
                  <a:pt x="4899947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2801533" y="-3053980"/>
            <a:ext cx="4292424" cy="3870986"/>
          </a:xfrm>
          <a:custGeom>
            <a:avLst/>
            <a:gdLst/>
            <a:ahLst/>
            <a:cxnLst/>
            <a:rect r="r" b="b" t="t" l="l"/>
            <a:pathLst>
              <a:path h="3870986" w="4292424">
                <a:moveTo>
                  <a:pt x="0" y="0"/>
                </a:moveTo>
                <a:lnTo>
                  <a:pt x="4292424" y="0"/>
                </a:lnTo>
                <a:lnTo>
                  <a:pt x="4292424" y="3870986"/>
                </a:lnTo>
                <a:lnTo>
                  <a:pt x="0" y="387098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10138935" y="9258300"/>
            <a:ext cx="4076270" cy="2863579"/>
          </a:xfrm>
          <a:custGeom>
            <a:avLst/>
            <a:gdLst/>
            <a:ahLst/>
            <a:cxnLst/>
            <a:rect r="r" b="b" t="t" l="l"/>
            <a:pathLst>
              <a:path h="2863579" w="4076270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7495522" y="-3297794"/>
            <a:ext cx="5493058" cy="4114800"/>
          </a:xfrm>
          <a:custGeom>
            <a:avLst/>
            <a:gdLst/>
            <a:ahLst/>
            <a:cxnLst/>
            <a:rect r="r" b="b" t="t" l="l"/>
            <a:pathLst>
              <a:path h="4114800" w="5493058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4747568">
            <a:off x="-2972342" y="3665317"/>
            <a:ext cx="4896097" cy="2735694"/>
          </a:xfrm>
          <a:custGeom>
            <a:avLst/>
            <a:gdLst/>
            <a:ahLst/>
            <a:cxnLst/>
            <a:rect r="r" b="b" t="t" l="l"/>
            <a:pathLst>
              <a:path h="2735694" w="4896097">
                <a:moveTo>
                  <a:pt x="0" y="0"/>
                </a:moveTo>
                <a:lnTo>
                  <a:pt x="4896097" y="0"/>
                </a:lnTo>
                <a:lnTo>
                  <a:pt x="4896097" y="2735694"/>
                </a:lnTo>
                <a:lnTo>
                  <a:pt x="0" y="2735694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4861154" y="-2102294"/>
            <a:ext cx="2892762" cy="2919301"/>
          </a:xfrm>
          <a:custGeom>
            <a:avLst/>
            <a:gdLst/>
            <a:ahLst/>
            <a:cxnLst/>
            <a:rect r="r" b="b" t="t" l="l"/>
            <a:pathLst>
              <a:path h="2919301" w="2892762">
                <a:moveTo>
                  <a:pt x="0" y="0"/>
                </a:moveTo>
                <a:lnTo>
                  <a:pt x="2892761" y="0"/>
                </a:lnTo>
                <a:lnTo>
                  <a:pt x="2892761" y="2919300"/>
                </a:lnTo>
                <a:lnTo>
                  <a:pt x="0" y="2919300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17494810" y="2371030"/>
            <a:ext cx="3575541" cy="3575541"/>
          </a:xfrm>
          <a:custGeom>
            <a:avLst/>
            <a:gdLst/>
            <a:ahLst/>
            <a:cxnLst/>
            <a:rect r="r" b="b" t="t" l="l"/>
            <a:pathLst>
              <a:path h="3575541" w="3575541">
                <a:moveTo>
                  <a:pt x="0" y="0"/>
                </a:moveTo>
                <a:lnTo>
                  <a:pt x="3575541" y="0"/>
                </a:lnTo>
                <a:lnTo>
                  <a:pt x="3575541" y="3575541"/>
                </a:lnTo>
                <a:lnTo>
                  <a:pt x="0" y="3575541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3" id="13"/>
          <p:cNvSpPr/>
          <p:nvPr/>
        </p:nvSpPr>
        <p:spPr>
          <a:xfrm flipH="false" flipV="false" rot="0">
            <a:off x="2570549" y="9496827"/>
            <a:ext cx="2587020" cy="2386526"/>
          </a:xfrm>
          <a:custGeom>
            <a:avLst/>
            <a:gdLst/>
            <a:ahLst/>
            <a:cxnLst/>
            <a:rect r="r" b="b" t="t" l="l"/>
            <a:pathLst>
              <a:path h="2386526" w="2587020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4" id="14"/>
          <p:cNvSpPr/>
          <p:nvPr/>
        </p:nvSpPr>
        <p:spPr>
          <a:xfrm flipH="false" flipV="false" rot="-5282649">
            <a:off x="16596506" y="6970869"/>
            <a:ext cx="3382987" cy="1154444"/>
          </a:xfrm>
          <a:custGeom>
            <a:avLst/>
            <a:gdLst/>
            <a:ahLst/>
            <a:cxnLst/>
            <a:rect r="r" b="b" t="t" l="l"/>
            <a:pathLst>
              <a:path h="1154444" w="3382987">
                <a:moveTo>
                  <a:pt x="0" y="0"/>
                </a:moveTo>
                <a:lnTo>
                  <a:pt x="3382988" y="0"/>
                </a:lnTo>
                <a:lnTo>
                  <a:pt x="3382988" y="1154445"/>
                </a:lnTo>
                <a:lnTo>
                  <a:pt x="0" y="1154445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5" id="15"/>
          <p:cNvSpPr/>
          <p:nvPr/>
        </p:nvSpPr>
        <p:spPr>
          <a:xfrm flipH="false" flipV="false" rot="0">
            <a:off x="17259300" y="-971659"/>
            <a:ext cx="3104522" cy="3342688"/>
          </a:xfrm>
          <a:custGeom>
            <a:avLst/>
            <a:gdLst/>
            <a:ahLst/>
            <a:cxnLst/>
            <a:rect r="r" b="b" t="t" l="l"/>
            <a:pathLst>
              <a:path h="3342688" w="3104522">
                <a:moveTo>
                  <a:pt x="0" y="0"/>
                </a:moveTo>
                <a:lnTo>
                  <a:pt x="3104522" y="0"/>
                </a:lnTo>
                <a:lnTo>
                  <a:pt x="3104522" y="3342689"/>
                </a:lnTo>
                <a:lnTo>
                  <a:pt x="0" y="3342689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6" id="16"/>
          <p:cNvSpPr/>
          <p:nvPr/>
        </p:nvSpPr>
        <p:spPr>
          <a:xfrm flipH="false" flipV="false" rot="0">
            <a:off x="5846686" y="2193059"/>
            <a:ext cx="6927240" cy="6937136"/>
          </a:xfrm>
          <a:custGeom>
            <a:avLst/>
            <a:gdLst/>
            <a:ahLst/>
            <a:cxnLst/>
            <a:rect r="r" b="b" t="t" l="l"/>
            <a:pathLst>
              <a:path h="6937136" w="6927240">
                <a:moveTo>
                  <a:pt x="0" y="0"/>
                </a:moveTo>
                <a:lnTo>
                  <a:pt x="6927240" y="0"/>
                </a:lnTo>
                <a:lnTo>
                  <a:pt x="6927240" y="6937136"/>
                </a:lnTo>
                <a:lnTo>
                  <a:pt x="0" y="6937136"/>
                </a:lnTo>
                <a:lnTo>
                  <a:pt x="0" y="0"/>
                </a:lnTo>
                <a:close/>
              </a:path>
            </a:pathLst>
          </a:custGeom>
          <a:blipFill>
            <a:blip r:embed="rId29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5157569" y="426636"/>
            <a:ext cx="8305474" cy="6508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4849"/>
              </a:lnSpc>
              <a:spcBef>
                <a:spcPct val="0"/>
              </a:spcBef>
            </a:pPr>
            <a:r>
              <a:rPr lang="en-US" b="true" sz="4999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Grafik Akurasi dan Loss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5157569" y="1418994"/>
            <a:ext cx="8305474" cy="516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3879"/>
              </a:lnSpc>
              <a:spcBef>
                <a:spcPct val="0"/>
              </a:spcBef>
            </a:pPr>
            <a:r>
              <a:rPr lang="en-US" b="true" sz="3999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Inception V3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329398" y="9017983"/>
            <a:ext cx="4899948" cy="3344214"/>
          </a:xfrm>
          <a:custGeom>
            <a:avLst/>
            <a:gdLst/>
            <a:ahLst/>
            <a:cxnLst/>
            <a:rect r="r" b="b" t="t" l="l"/>
            <a:pathLst>
              <a:path h="3344214" w="4899948">
                <a:moveTo>
                  <a:pt x="0" y="0"/>
                </a:moveTo>
                <a:lnTo>
                  <a:pt x="4899947" y="0"/>
                </a:lnTo>
                <a:lnTo>
                  <a:pt x="4899947" y="3344214"/>
                </a:lnTo>
                <a:lnTo>
                  <a:pt x="0" y="33442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847044" y="9882374"/>
            <a:ext cx="3296956" cy="809253"/>
          </a:xfrm>
          <a:custGeom>
            <a:avLst/>
            <a:gdLst/>
            <a:ahLst/>
            <a:cxnLst/>
            <a:rect r="r" b="b" t="t" l="l"/>
            <a:pathLst>
              <a:path h="809253" w="3296956">
                <a:moveTo>
                  <a:pt x="0" y="0"/>
                </a:moveTo>
                <a:lnTo>
                  <a:pt x="3296956" y="0"/>
                </a:lnTo>
                <a:lnTo>
                  <a:pt x="3296956" y="809252"/>
                </a:lnTo>
                <a:lnTo>
                  <a:pt x="0" y="80925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494772" y="9017983"/>
            <a:ext cx="4427843" cy="3481392"/>
          </a:xfrm>
          <a:custGeom>
            <a:avLst/>
            <a:gdLst/>
            <a:ahLst/>
            <a:cxnLst/>
            <a:rect r="r" b="b" t="t" l="l"/>
            <a:pathLst>
              <a:path h="3481392" w="4427843">
                <a:moveTo>
                  <a:pt x="0" y="0"/>
                </a:moveTo>
                <a:lnTo>
                  <a:pt x="4427843" y="0"/>
                </a:lnTo>
                <a:lnTo>
                  <a:pt x="4427843" y="3481391"/>
                </a:lnTo>
                <a:lnTo>
                  <a:pt x="0" y="348139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-763398" y="-1534296"/>
            <a:ext cx="4899948" cy="3068592"/>
          </a:xfrm>
          <a:custGeom>
            <a:avLst/>
            <a:gdLst/>
            <a:ahLst/>
            <a:cxnLst/>
            <a:rect r="r" b="b" t="t" l="l"/>
            <a:pathLst>
              <a:path h="3068592" w="4899948">
                <a:moveTo>
                  <a:pt x="0" y="0"/>
                </a:moveTo>
                <a:lnTo>
                  <a:pt x="4899947" y="0"/>
                </a:lnTo>
                <a:lnTo>
                  <a:pt x="4899947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2801533" y="-3053980"/>
            <a:ext cx="4292424" cy="3870986"/>
          </a:xfrm>
          <a:custGeom>
            <a:avLst/>
            <a:gdLst/>
            <a:ahLst/>
            <a:cxnLst/>
            <a:rect r="r" b="b" t="t" l="l"/>
            <a:pathLst>
              <a:path h="3870986" w="4292424">
                <a:moveTo>
                  <a:pt x="0" y="0"/>
                </a:moveTo>
                <a:lnTo>
                  <a:pt x="4292424" y="0"/>
                </a:lnTo>
                <a:lnTo>
                  <a:pt x="4292424" y="3870986"/>
                </a:lnTo>
                <a:lnTo>
                  <a:pt x="0" y="387098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10138935" y="9258300"/>
            <a:ext cx="4076270" cy="2863579"/>
          </a:xfrm>
          <a:custGeom>
            <a:avLst/>
            <a:gdLst/>
            <a:ahLst/>
            <a:cxnLst/>
            <a:rect r="r" b="b" t="t" l="l"/>
            <a:pathLst>
              <a:path h="2863579" w="4076270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7495522" y="-3297794"/>
            <a:ext cx="5493058" cy="4114800"/>
          </a:xfrm>
          <a:custGeom>
            <a:avLst/>
            <a:gdLst/>
            <a:ahLst/>
            <a:cxnLst/>
            <a:rect r="r" b="b" t="t" l="l"/>
            <a:pathLst>
              <a:path h="4114800" w="5493058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4747568">
            <a:off x="-2972342" y="3665317"/>
            <a:ext cx="4896097" cy="2735694"/>
          </a:xfrm>
          <a:custGeom>
            <a:avLst/>
            <a:gdLst/>
            <a:ahLst/>
            <a:cxnLst/>
            <a:rect r="r" b="b" t="t" l="l"/>
            <a:pathLst>
              <a:path h="2735694" w="4896097">
                <a:moveTo>
                  <a:pt x="0" y="0"/>
                </a:moveTo>
                <a:lnTo>
                  <a:pt x="4896097" y="0"/>
                </a:lnTo>
                <a:lnTo>
                  <a:pt x="4896097" y="2735694"/>
                </a:lnTo>
                <a:lnTo>
                  <a:pt x="0" y="2735694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4861154" y="-2102294"/>
            <a:ext cx="2892762" cy="2919301"/>
          </a:xfrm>
          <a:custGeom>
            <a:avLst/>
            <a:gdLst/>
            <a:ahLst/>
            <a:cxnLst/>
            <a:rect r="r" b="b" t="t" l="l"/>
            <a:pathLst>
              <a:path h="2919301" w="2892762">
                <a:moveTo>
                  <a:pt x="0" y="0"/>
                </a:moveTo>
                <a:lnTo>
                  <a:pt x="2892761" y="0"/>
                </a:lnTo>
                <a:lnTo>
                  <a:pt x="2892761" y="2919300"/>
                </a:lnTo>
                <a:lnTo>
                  <a:pt x="0" y="2919300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17494810" y="2371030"/>
            <a:ext cx="3575541" cy="3575541"/>
          </a:xfrm>
          <a:custGeom>
            <a:avLst/>
            <a:gdLst/>
            <a:ahLst/>
            <a:cxnLst/>
            <a:rect r="r" b="b" t="t" l="l"/>
            <a:pathLst>
              <a:path h="3575541" w="3575541">
                <a:moveTo>
                  <a:pt x="0" y="0"/>
                </a:moveTo>
                <a:lnTo>
                  <a:pt x="3575541" y="0"/>
                </a:lnTo>
                <a:lnTo>
                  <a:pt x="3575541" y="3575541"/>
                </a:lnTo>
                <a:lnTo>
                  <a:pt x="0" y="3575541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3" id="13"/>
          <p:cNvSpPr/>
          <p:nvPr/>
        </p:nvSpPr>
        <p:spPr>
          <a:xfrm flipH="false" flipV="false" rot="0">
            <a:off x="2570549" y="9496827"/>
            <a:ext cx="2587020" cy="2386526"/>
          </a:xfrm>
          <a:custGeom>
            <a:avLst/>
            <a:gdLst/>
            <a:ahLst/>
            <a:cxnLst/>
            <a:rect r="r" b="b" t="t" l="l"/>
            <a:pathLst>
              <a:path h="2386526" w="2587020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4" id="14"/>
          <p:cNvSpPr/>
          <p:nvPr/>
        </p:nvSpPr>
        <p:spPr>
          <a:xfrm flipH="false" flipV="false" rot="-5282649">
            <a:off x="16596506" y="6970869"/>
            <a:ext cx="3382987" cy="1154444"/>
          </a:xfrm>
          <a:custGeom>
            <a:avLst/>
            <a:gdLst/>
            <a:ahLst/>
            <a:cxnLst/>
            <a:rect r="r" b="b" t="t" l="l"/>
            <a:pathLst>
              <a:path h="1154444" w="3382987">
                <a:moveTo>
                  <a:pt x="0" y="0"/>
                </a:moveTo>
                <a:lnTo>
                  <a:pt x="3382988" y="0"/>
                </a:lnTo>
                <a:lnTo>
                  <a:pt x="3382988" y="1154445"/>
                </a:lnTo>
                <a:lnTo>
                  <a:pt x="0" y="1154445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5" id="15"/>
          <p:cNvSpPr/>
          <p:nvPr/>
        </p:nvSpPr>
        <p:spPr>
          <a:xfrm flipH="false" flipV="false" rot="0">
            <a:off x="17259300" y="-971659"/>
            <a:ext cx="3104522" cy="3342688"/>
          </a:xfrm>
          <a:custGeom>
            <a:avLst/>
            <a:gdLst/>
            <a:ahLst/>
            <a:cxnLst/>
            <a:rect r="r" b="b" t="t" l="l"/>
            <a:pathLst>
              <a:path h="3342688" w="3104522">
                <a:moveTo>
                  <a:pt x="0" y="0"/>
                </a:moveTo>
                <a:lnTo>
                  <a:pt x="3104522" y="0"/>
                </a:lnTo>
                <a:lnTo>
                  <a:pt x="3104522" y="3342689"/>
                </a:lnTo>
                <a:lnTo>
                  <a:pt x="0" y="3342689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6" id="16"/>
          <p:cNvSpPr/>
          <p:nvPr/>
        </p:nvSpPr>
        <p:spPr>
          <a:xfrm flipH="false" flipV="false" rot="0">
            <a:off x="5648269" y="1996160"/>
            <a:ext cx="7814774" cy="7825938"/>
          </a:xfrm>
          <a:custGeom>
            <a:avLst/>
            <a:gdLst/>
            <a:ahLst/>
            <a:cxnLst/>
            <a:rect r="r" b="b" t="t" l="l"/>
            <a:pathLst>
              <a:path h="7825938" w="7814774">
                <a:moveTo>
                  <a:pt x="0" y="0"/>
                </a:moveTo>
                <a:lnTo>
                  <a:pt x="7814774" y="0"/>
                </a:lnTo>
                <a:lnTo>
                  <a:pt x="7814774" y="7825938"/>
                </a:lnTo>
                <a:lnTo>
                  <a:pt x="0" y="7825938"/>
                </a:lnTo>
                <a:lnTo>
                  <a:pt x="0" y="0"/>
                </a:lnTo>
                <a:close/>
              </a:path>
            </a:pathLst>
          </a:custGeom>
          <a:blipFill>
            <a:blip r:embed="rId29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5157569" y="426636"/>
            <a:ext cx="8305474" cy="6508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4849"/>
              </a:lnSpc>
              <a:spcBef>
                <a:spcPct val="0"/>
              </a:spcBef>
            </a:pPr>
            <a:r>
              <a:rPr lang="en-US" b="true" sz="4999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Grafik Akurasi dan Loss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5157569" y="1418994"/>
            <a:ext cx="8305474" cy="516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3879"/>
              </a:lnSpc>
              <a:spcBef>
                <a:spcPct val="0"/>
              </a:spcBef>
            </a:pPr>
            <a:r>
              <a:rPr lang="en-US" b="true" sz="3999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MobileNet V2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329398" y="9017983"/>
            <a:ext cx="4899948" cy="3344214"/>
          </a:xfrm>
          <a:custGeom>
            <a:avLst/>
            <a:gdLst/>
            <a:ahLst/>
            <a:cxnLst/>
            <a:rect r="r" b="b" t="t" l="l"/>
            <a:pathLst>
              <a:path h="3344214" w="4899948">
                <a:moveTo>
                  <a:pt x="0" y="0"/>
                </a:moveTo>
                <a:lnTo>
                  <a:pt x="4899947" y="0"/>
                </a:lnTo>
                <a:lnTo>
                  <a:pt x="4899947" y="3344214"/>
                </a:lnTo>
                <a:lnTo>
                  <a:pt x="0" y="33442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847044" y="9882374"/>
            <a:ext cx="3296956" cy="809253"/>
          </a:xfrm>
          <a:custGeom>
            <a:avLst/>
            <a:gdLst/>
            <a:ahLst/>
            <a:cxnLst/>
            <a:rect r="r" b="b" t="t" l="l"/>
            <a:pathLst>
              <a:path h="809253" w="3296956">
                <a:moveTo>
                  <a:pt x="0" y="0"/>
                </a:moveTo>
                <a:lnTo>
                  <a:pt x="3296956" y="0"/>
                </a:lnTo>
                <a:lnTo>
                  <a:pt x="3296956" y="809252"/>
                </a:lnTo>
                <a:lnTo>
                  <a:pt x="0" y="80925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494772" y="9017983"/>
            <a:ext cx="4427843" cy="3481392"/>
          </a:xfrm>
          <a:custGeom>
            <a:avLst/>
            <a:gdLst/>
            <a:ahLst/>
            <a:cxnLst/>
            <a:rect r="r" b="b" t="t" l="l"/>
            <a:pathLst>
              <a:path h="3481392" w="4427843">
                <a:moveTo>
                  <a:pt x="0" y="0"/>
                </a:moveTo>
                <a:lnTo>
                  <a:pt x="4427843" y="0"/>
                </a:lnTo>
                <a:lnTo>
                  <a:pt x="4427843" y="3481391"/>
                </a:lnTo>
                <a:lnTo>
                  <a:pt x="0" y="348139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-763398" y="-1534296"/>
            <a:ext cx="4899948" cy="3068592"/>
          </a:xfrm>
          <a:custGeom>
            <a:avLst/>
            <a:gdLst/>
            <a:ahLst/>
            <a:cxnLst/>
            <a:rect r="r" b="b" t="t" l="l"/>
            <a:pathLst>
              <a:path h="3068592" w="4899948">
                <a:moveTo>
                  <a:pt x="0" y="0"/>
                </a:moveTo>
                <a:lnTo>
                  <a:pt x="4899947" y="0"/>
                </a:lnTo>
                <a:lnTo>
                  <a:pt x="4899947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2801533" y="-3053980"/>
            <a:ext cx="4292424" cy="3870986"/>
          </a:xfrm>
          <a:custGeom>
            <a:avLst/>
            <a:gdLst/>
            <a:ahLst/>
            <a:cxnLst/>
            <a:rect r="r" b="b" t="t" l="l"/>
            <a:pathLst>
              <a:path h="3870986" w="4292424">
                <a:moveTo>
                  <a:pt x="0" y="0"/>
                </a:moveTo>
                <a:lnTo>
                  <a:pt x="4292424" y="0"/>
                </a:lnTo>
                <a:lnTo>
                  <a:pt x="4292424" y="3870986"/>
                </a:lnTo>
                <a:lnTo>
                  <a:pt x="0" y="387098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10138935" y="9258300"/>
            <a:ext cx="4076270" cy="2863579"/>
          </a:xfrm>
          <a:custGeom>
            <a:avLst/>
            <a:gdLst/>
            <a:ahLst/>
            <a:cxnLst/>
            <a:rect r="r" b="b" t="t" l="l"/>
            <a:pathLst>
              <a:path h="2863579" w="4076270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7495522" y="-3297794"/>
            <a:ext cx="5493058" cy="4114800"/>
          </a:xfrm>
          <a:custGeom>
            <a:avLst/>
            <a:gdLst/>
            <a:ahLst/>
            <a:cxnLst/>
            <a:rect r="r" b="b" t="t" l="l"/>
            <a:pathLst>
              <a:path h="4114800" w="5493058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4747568">
            <a:off x="-2972342" y="3665317"/>
            <a:ext cx="4896097" cy="2735694"/>
          </a:xfrm>
          <a:custGeom>
            <a:avLst/>
            <a:gdLst/>
            <a:ahLst/>
            <a:cxnLst/>
            <a:rect r="r" b="b" t="t" l="l"/>
            <a:pathLst>
              <a:path h="2735694" w="4896097">
                <a:moveTo>
                  <a:pt x="0" y="0"/>
                </a:moveTo>
                <a:lnTo>
                  <a:pt x="4896097" y="0"/>
                </a:lnTo>
                <a:lnTo>
                  <a:pt x="4896097" y="2735694"/>
                </a:lnTo>
                <a:lnTo>
                  <a:pt x="0" y="2735694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4861154" y="-2102294"/>
            <a:ext cx="2892762" cy="2919301"/>
          </a:xfrm>
          <a:custGeom>
            <a:avLst/>
            <a:gdLst/>
            <a:ahLst/>
            <a:cxnLst/>
            <a:rect r="r" b="b" t="t" l="l"/>
            <a:pathLst>
              <a:path h="2919301" w="2892762">
                <a:moveTo>
                  <a:pt x="0" y="0"/>
                </a:moveTo>
                <a:lnTo>
                  <a:pt x="2892761" y="0"/>
                </a:lnTo>
                <a:lnTo>
                  <a:pt x="2892761" y="2919300"/>
                </a:lnTo>
                <a:lnTo>
                  <a:pt x="0" y="2919300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17494810" y="2371030"/>
            <a:ext cx="3575541" cy="3575541"/>
          </a:xfrm>
          <a:custGeom>
            <a:avLst/>
            <a:gdLst/>
            <a:ahLst/>
            <a:cxnLst/>
            <a:rect r="r" b="b" t="t" l="l"/>
            <a:pathLst>
              <a:path h="3575541" w="3575541">
                <a:moveTo>
                  <a:pt x="0" y="0"/>
                </a:moveTo>
                <a:lnTo>
                  <a:pt x="3575541" y="0"/>
                </a:lnTo>
                <a:lnTo>
                  <a:pt x="3575541" y="3575541"/>
                </a:lnTo>
                <a:lnTo>
                  <a:pt x="0" y="3575541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3" id="13"/>
          <p:cNvSpPr/>
          <p:nvPr/>
        </p:nvSpPr>
        <p:spPr>
          <a:xfrm flipH="false" flipV="false" rot="0">
            <a:off x="2570549" y="9496827"/>
            <a:ext cx="2587020" cy="2386526"/>
          </a:xfrm>
          <a:custGeom>
            <a:avLst/>
            <a:gdLst/>
            <a:ahLst/>
            <a:cxnLst/>
            <a:rect r="r" b="b" t="t" l="l"/>
            <a:pathLst>
              <a:path h="2386526" w="2587020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4" id="14"/>
          <p:cNvSpPr/>
          <p:nvPr/>
        </p:nvSpPr>
        <p:spPr>
          <a:xfrm flipH="false" flipV="false" rot="-5282649">
            <a:off x="16596506" y="6970869"/>
            <a:ext cx="3382987" cy="1154444"/>
          </a:xfrm>
          <a:custGeom>
            <a:avLst/>
            <a:gdLst/>
            <a:ahLst/>
            <a:cxnLst/>
            <a:rect r="r" b="b" t="t" l="l"/>
            <a:pathLst>
              <a:path h="1154444" w="3382987">
                <a:moveTo>
                  <a:pt x="0" y="0"/>
                </a:moveTo>
                <a:lnTo>
                  <a:pt x="3382988" y="0"/>
                </a:lnTo>
                <a:lnTo>
                  <a:pt x="3382988" y="1154445"/>
                </a:lnTo>
                <a:lnTo>
                  <a:pt x="0" y="1154445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5" id="15"/>
          <p:cNvSpPr/>
          <p:nvPr/>
        </p:nvSpPr>
        <p:spPr>
          <a:xfrm flipH="false" flipV="false" rot="0">
            <a:off x="17259300" y="-971659"/>
            <a:ext cx="3104522" cy="3342688"/>
          </a:xfrm>
          <a:custGeom>
            <a:avLst/>
            <a:gdLst/>
            <a:ahLst/>
            <a:cxnLst/>
            <a:rect r="r" b="b" t="t" l="l"/>
            <a:pathLst>
              <a:path h="3342688" w="3104522">
                <a:moveTo>
                  <a:pt x="0" y="0"/>
                </a:moveTo>
                <a:lnTo>
                  <a:pt x="3104522" y="0"/>
                </a:lnTo>
                <a:lnTo>
                  <a:pt x="3104522" y="3342689"/>
                </a:lnTo>
                <a:lnTo>
                  <a:pt x="0" y="3342689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6" id="16"/>
          <p:cNvSpPr/>
          <p:nvPr/>
        </p:nvSpPr>
        <p:spPr>
          <a:xfrm flipH="false" flipV="false" rot="0">
            <a:off x="5834498" y="2056436"/>
            <a:ext cx="6951616" cy="6961547"/>
          </a:xfrm>
          <a:custGeom>
            <a:avLst/>
            <a:gdLst/>
            <a:ahLst/>
            <a:cxnLst/>
            <a:rect r="r" b="b" t="t" l="l"/>
            <a:pathLst>
              <a:path h="6961547" w="6951616">
                <a:moveTo>
                  <a:pt x="0" y="0"/>
                </a:moveTo>
                <a:lnTo>
                  <a:pt x="6951616" y="0"/>
                </a:lnTo>
                <a:lnTo>
                  <a:pt x="6951616" y="6961547"/>
                </a:lnTo>
                <a:lnTo>
                  <a:pt x="0" y="6961547"/>
                </a:lnTo>
                <a:lnTo>
                  <a:pt x="0" y="0"/>
                </a:lnTo>
                <a:close/>
              </a:path>
            </a:pathLst>
          </a:custGeom>
          <a:blipFill>
            <a:blip r:embed="rId29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5157569" y="426636"/>
            <a:ext cx="8305474" cy="6508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4849"/>
              </a:lnSpc>
              <a:spcBef>
                <a:spcPct val="0"/>
              </a:spcBef>
            </a:pPr>
            <a:r>
              <a:rPr lang="en-US" b="true" sz="4999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Grafik Akurasi dan Loss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5157569" y="1418994"/>
            <a:ext cx="8305474" cy="516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3879"/>
              </a:lnSpc>
              <a:spcBef>
                <a:spcPct val="0"/>
              </a:spcBef>
            </a:pPr>
            <a:r>
              <a:rPr lang="en-US" b="true" sz="3999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VGG-19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329398" y="9017983"/>
            <a:ext cx="4899948" cy="3344214"/>
          </a:xfrm>
          <a:custGeom>
            <a:avLst/>
            <a:gdLst/>
            <a:ahLst/>
            <a:cxnLst/>
            <a:rect r="r" b="b" t="t" l="l"/>
            <a:pathLst>
              <a:path h="3344214" w="4899948">
                <a:moveTo>
                  <a:pt x="0" y="0"/>
                </a:moveTo>
                <a:lnTo>
                  <a:pt x="4899947" y="0"/>
                </a:lnTo>
                <a:lnTo>
                  <a:pt x="4899947" y="3344214"/>
                </a:lnTo>
                <a:lnTo>
                  <a:pt x="0" y="33442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847044" y="9882374"/>
            <a:ext cx="3296956" cy="809253"/>
          </a:xfrm>
          <a:custGeom>
            <a:avLst/>
            <a:gdLst/>
            <a:ahLst/>
            <a:cxnLst/>
            <a:rect r="r" b="b" t="t" l="l"/>
            <a:pathLst>
              <a:path h="809253" w="3296956">
                <a:moveTo>
                  <a:pt x="0" y="0"/>
                </a:moveTo>
                <a:lnTo>
                  <a:pt x="3296956" y="0"/>
                </a:lnTo>
                <a:lnTo>
                  <a:pt x="3296956" y="809252"/>
                </a:lnTo>
                <a:lnTo>
                  <a:pt x="0" y="80925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494772" y="9017983"/>
            <a:ext cx="4427843" cy="3481392"/>
          </a:xfrm>
          <a:custGeom>
            <a:avLst/>
            <a:gdLst/>
            <a:ahLst/>
            <a:cxnLst/>
            <a:rect r="r" b="b" t="t" l="l"/>
            <a:pathLst>
              <a:path h="3481392" w="4427843">
                <a:moveTo>
                  <a:pt x="0" y="0"/>
                </a:moveTo>
                <a:lnTo>
                  <a:pt x="4427843" y="0"/>
                </a:lnTo>
                <a:lnTo>
                  <a:pt x="4427843" y="3481391"/>
                </a:lnTo>
                <a:lnTo>
                  <a:pt x="0" y="348139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-763398" y="-1534296"/>
            <a:ext cx="4899948" cy="3068592"/>
          </a:xfrm>
          <a:custGeom>
            <a:avLst/>
            <a:gdLst/>
            <a:ahLst/>
            <a:cxnLst/>
            <a:rect r="r" b="b" t="t" l="l"/>
            <a:pathLst>
              <a:path h="3068592" w="4899948">
                <a:moveTo>
                  <a:pt x="0" y="0"/>
                </a:moveTo>
                <a:lnTo>
                  <a:pt x="4899947" y="0"/>
                </a:lnTo>
                <a:lnTo>
                  <a:pt x="4899947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2801533" y="-3053980"/>
            <a:ext cx="4292424" cy="3870986"/>
          </a:xfrm>
          <a:custGeom>
            <a:avLst/>
            <a:gdLst/>
            <a:ahLst/>
            <a:cxnLst/>
            <a:rect r="r" b="b" t="t" l="l"/>
            <a:pathLst>
              <a:path h="3870986" w="4292424">
                <a:moveTo>
                  <a:pt x="0" y="0"/>
                </a:moveTo>
                <a:lnTo>
                  <a:pt x="4292424" y="0"/>
                </a:lnTo>
                <a:lnTo>
                  <a:pt x="4292424" y="3870986"/>
                </a:lnTo>
                <a:lnTo>
                  <a:pt x="0" y="387098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10138935" y="9258300"/>
            <a:ext cx="4076270" cy="2863579"/>
          </a:xfrm>
          <a:custGeom>
            <a:avLst/>
            <a:gdLst/>
            <a:ahLst/>
            <a:cxnLst/>
            <a:rect r="r" b="b" t="t" l="l"/>
            <a:pathLst>
              <a:path h="2863579" w="4076270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7495522" y="-3297794"/>
            <a:ext cx="5493058" cy="4114800"/>
          </a:xfrm>
          <a:custGeom>
            <a:avLst/>
            <a:gdLst/>
            <a:ahLst/>
            <a:cxnLst/>
            <a:rect r="r" b="b" t="t" l="l"/>
            <a:pathLst>
              <a:path h="4114800" w="5493058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4747568">
            <a:off x="-2972342" y="3665317"/>
            <a:ext cx="4896097" cy="2735694"/>
          </a:xfrm>
          <a:custGeom>
            <a:avLst/>
            <a:gdLst/>
            <a:ahLst/>
            <a:cxnLst/>
            <a:rect r="r" b="b" t="t" l="l"/>
            <a:pathLst>
              <a:path h="2735694" w="4896097">
                <a:moveTo>
                  <a:pt x="0" y="0"/>
                </a:moveTo>
                <a:lnTo>
                  <a:pt x="4896097" y="0"/>
                </a:lnTo>
                <a:lnTo>
                  <a:pt x="4896097" y="2735694"/>
                </a:lnTo>
                <a:lnTo>
                  <a:pt x="0" y="2735694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4861154" y="-2102294"/>
            <a:ext cx="2892762" cy="2919301"/>
          </a:xfrm>
          <a:custGeom>
            <a:avLst/>
            <a:gdLst/>
            <a:ahLst/>
            <a:cxnLst/>
            <a:rect r="r" b="b" t="t" l="l"/>
            <a:pathLst>
              <a:path h="2919301" w="2892762">
                <a:moveTo>
                  <a:pt x="0" y="0"/>
                </a:moveTo>
                <a:lnTo>
                  <a:pt x="2892761" y="0"/>
                </a:lnTo>
                <a:lnTo>
                  <a:pt x="2892761" y="2919300"/>
                </a:lnTo>
                <a:lnTo>
                  <a:pt x="0" y="2919300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17494810" y="2371030"/>
            <a:ext cx="3575541" cy="3575541"/>
          </a:xfrm>
          <a:custGeom>
            <a:avLst/>
            <a:gdLst/>
            <a:ahLst/>
            <a:cxnLst/>
            <a:rect r="r" b="b" t="t" l="l"/>
            <a:pathLst>
              <a:path h="3575541" w="3575541">
                <a:moveTo>
                  <a:pt x="0" y="0"/>
                </a:moveTo>
                <a:lnTo>
                  <a:pt x="3575541" y="0"/>
                </a:lnTo>
                <a:lnTo>
                  <a:pt x="3575541" y="3575541"/>
                </a:lnTo>
                <a:lnTo>
                  <a:pt x="0" y="3575541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3" id="13"/>
          <p:cNvSpPr/>
          <p:nvPr/>
        </p:nvSpPr>
        <p:spPr>
          <a:xfrm flipH="false" flipV="false" rot="0">
            <a:off x="2570549" y="9496827"/>
            <a:ext cx="2587020" cy="2386526"/>
          </a:xfrm>
          <a:custGeom>
            <a:avLst/>
            <a:gdLst/>
            <a:ahLst/>
            <a:cxnLst/>
            <a:rect r="r" b="b" t="t" l="l"/>
            <a:pathLst>
              <a:path h="2386526" w="2587020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4" id="14"/>
          <p:cNvSpPr/>
          <p:nvPr/>
        </p:nvSpPr>
        <p:spPr>
          <a:xfrm flipH="false" flipV="false" rot="-5282649">
            <a:off x="16596506" y="6970869"/>
            <a:ext cx="3382987" cy="1154444"/>
          </a:xfrm>
          <a:custGeom>
            <a:avLst/>
            <a:gdLst/>
            <a:ahLst/>
            <a:cxnLst/>
            <a:rect r="r" b="b" t="t" l="l"/>
            <a:pathLst>
              <a:path h="1154444" w="3382987">
                <a:moveTo>
                  <a:pt x="0" y="0"/>
                </a:moveTo>
                <a:lnTo>
                  <a:pt x="3382988" y="0"/>
                </a:lnTo>
                <a:lnTo>
                  <a:pt x="3382988" y="1154445"/>
                </a:lnTo>
                <a:lnTo>
                  <a:pt x="0" y="1154445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5" id="15"/>
          <p:cNvSpPr/>
          <p:nvPr/>
        </p:nvSpPr>
        <p:spPr>
          <a:xfrm flipH="false" flipV="false" rot="0">
            <a:off x="17259300" y="-971659"/>
            <a:ext cx="3104522" cy="3342688"/>
          </a:xfrm>
          <a:custGeom>
            <a:avLst/>
            <a:gdLst/>
            <a:ahLst/>
            <a:cxnLst/>
            <a:rect r="r" b="b" t="t" l="l"/>
            <a:pathLst>
              <a:path h="3342688" w="3104522">
                <a:moveTo>
                  <a:pt x="0" y="0"/>
                </a:moveTo>
                <a:lnTo>
                  <a:pt x="3104522" y="0"/>
                </a:lnTo>
                <a:lnTo>
                  <a:pt x="3104522" y="3342689"/>
                </a:lnTo>
                <a:lnTo>
                  <a:pt x="0" y="3342689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6" id="16"/>
          <p:cNvSpPr/>
          <p:nvPr/>
        </p:nvSpPr>
        <p:spPr>
          <a:xfrm flipH="false" flipV="false" rot="0">
            <a:off x="5940209" y="2268160"/>
            <a:ext cx="6740193" cy="6749822"/>
          </a:xfrm>
          <a:custGeom>
            <a:avLst/>
            <a:gdLst/>
            <a:ahLst/>
            <a:cxnLst/>
            <a:rect r="r" b="b" t="t" l="l"/>
            <a:pathLst>
              <a:path h="6749822" w="6740193">
                <a:moveTo>
                  <a:pt x="0" y="0"/>
                </a:moveTo>
                <a:lnTo>
                  <a:pt x="6740194" y="0"/>
                </a:lnTo>
                <a:lnTo>
                  <a:pt x="6740194" y="6749823"/>
                </a:lnTo>
                <a:lnTo>
                  <a:pt x="0" y="6749823"/>
                </a:lnTo>
                <a:lnTo>
                  <a:pt x="0" y="0"/>
                </a:lnTo>
                <a:close/>
              </a:path>
            </a:pathLst>
          </a:custGeom>
          <a:blipFill>
            <a:blip r:embed="rId29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5157569" y="426636"/>
            <a:ext cx="8305474" cy="6508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4849"/>
              </a:lnSpc>
              <a:spcBef>
                <a:spcPct val="0"/>
              </a:spcBef>
            </a:pPr>
            <a:r>
              <a:rPr lang="en-US" b="true" sz="4999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Grafik Akurasi dan Loss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5157569" y="1418994"/>
            <a:ext cx="8305474" cy="516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3879"/>
              </a:lnSpc>
              <a:spcBef>
                <a:spcPct val="0"/>
              </a:spcBef>
            </a:pPr>
            <a:r>
              <a:rPr lang="en-US" b="true" sz="3999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Alexnet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329398" y="9017983"/>
            <a:ext cx="4899948" cy="3344214"/>
          </a:xfrm>
          <a:custGeom>
            <a:avLst/>
            <a:gdLst/>
            <a:ahLst/>
            <a:cxnLst/>
            <a:rect r="r" b="b" t="t" l="l"/>
            <a:pathLst>
              <a:path h="3344214" w="4899948">
                <a:moveTo>
                  <a:pt x="0" y="0"/>
                </a:moveTo>
                <a:lnTo>
                  <a:pt x="4899947" y="0"/>
                </a:lnTo>
                <a:lnTo>
                  <a:pt x="4899947" y="3344214"/>
                </a:lnTo>
                <a:lnTo>
                  <a:pt x="0" y="33442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847044" y="9882374"/>
            <a:ext cx="3296956" cy="809253"/>
          </a:xfrm>
          <a:custGeom>
            <a:avLst/>
            <a:gdLst/>
            <a:ahLst/>
            <a:cxnLst/>
            <a:rect r="r" b="b" t="t" l="l"/>
            <a:pathLst>
              <a:path h="809253" w="3296956">
                <a:moveTo>
                  <a:pt x="0" y="0"/>
                </a:moveTo>
                <a:lnTo>
                  <a:pt x="3296956" y="0"/>
                </a:lnTo>
                <a:lnTo>
                  <a:pt x="3296956" y="809252"/>
                </a:lnTo>
                <a:lnTo>
                  <a:pt x="0" y="80925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494772" y="9017983"/>
            <a:ext cx="4427843" cy="3481392"/>
          </a:xfrm>
          <a:custGeom>
            <a:avLst/>
            <a:gdLst/>
            <a:ahLst/>
            <a:cxnLst/>
            <a:rect r="r" b="b" t="t" l="l"/>
            <a:pathLst>
              <a:path h="3481392" w="4427843">
                <a:moveTo>
                  <a:pt x="0" y="0"/>
                </a:moveTo>
                <a:lnTo>
                  <a:pt x="4427843" y="0"/>
                </a:lnTo>
                <a:lnTo>
                  <a:pt x="4427843" y="3481391"/>
                </a:lnTo>
                <a:lnTo>
                  <a:pt x="0" y="348139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-763398" y="-1534296"/>
            <a:ext cx="4899948" cy="3068592"/>
          </a:xfrm>
          <a:custGeom>
            <a:avLst/>
            <a:gdLst/>
            <a:ahLst/>
            <a:cxnLst/>
            <a:rect r="r" b="b" t="t" l="l"/>
            <a:pathLst>
              <a:path h="3068592" w="4899948">
                <a:moveTo>
                  <a:pt x="0" y="0"/>
                </a:moveTo>
                <a:lnTo>
                  <a:pt x="4899947" y="0"/>
                </a:lnTo>
                <a:lnTo>
                  <a:pt x="4899947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2801533" y="-3053980"/>
            <a:ext cx="4292424" cy="3870986"/>
          </a:xfrm>
          <a:custGeom>
            <a:avLst/>
            <a:gdLst/>
            <a:ahLst/>
            <a:cxnLst/>
            <a:rect r="r" b="b" t="t" l="l"/>
            <a:pathLst>
              <a:path h="3870986" w="4292424">
                <a:moveTo>
                  <a:pt x="0" y="0"/>
                </a:moveTo>
                <a:lnTo>
                  <a:pt x="4292424" y="0"/>
                </a:lnTo>
                <a:lnTo>
                  <a:pt x="4292424" y="3870986"/>
                </a:lnTo>
                <a:lnTo>
                  <a:pt x="0" y="387098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10138935" y="9258300"/>
            <a:ext cx="4076270" cy="2863579"/>
          </a:xfrm>
          <a:custGeom>
            <a:avLst/>
            <a:gdLst/>
            <a:ahLst/>
            <a:cxnLst/>
            <a:rect r="r" b="b" t="t" l="l"/>
            <a:pathLst>
              <a:path h="2863579" w="4076270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7495522" y="-3297794"/>
            <a:ext cx="5493058" cy="4114800"/>
          </a:xfrm>
          <a:custGeom>
            <a:avLst/>
            <a:gdLst/>
            <a:ahLst/>
            <a:cxnLst/>
            <a:rect r="r" b="b" t="t" l="l"/>
            <a:pathLst>
              <a:path h="4114800" w="5493058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4747568">
            <a:off x="-2972342" y="3665317"/>
            <a:ext cx="4896097" cy="2735694"/>
          </a:xfrm>
          <a:custGeom>
            <a:avLst/>
            <a:gdLst/>
            <a:ahLst/>
            <a:cxnLst/>
            <a:rect r="r" b="b" t="t" l="l"/>
            <a:pathLst>
              <a:path h="2735694" w="4896097">
                <a:moveTo>
                  <a:pt x="0" y="0"/>
                </a:moveTo>
                <a:lnTo>
                  <a:pt x="4896097" y="0"/>
                </a:lnTo>
                <a:lnTo>
                  <a:pt x="4896097" y="2735694"/>
                </a:lnTo>
                <a:lnTo>
                  <a:pt x="0" y="2735694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4861154" y="-2102294"/>
            <a:ext cx="2892762" cy="2919301"/>
          </a:xfrm>
          <a:custGeom>
            <a:avLst/>
            <a:gdLst/>
            <a:ahLst/>
            <a:cxnLst/>
            <a:rect r="r" b="b" t="t" l="l"/>
            <a:pathLst>
              <a:path h="2919301" w="2892762">
                <a:moveTo>
                  <a:pt x="0" y="0"/>
                </a:moveTo>
                <a:lnTo>
                  <a:pt x="2892761" y="0"/>
                </a:lnTo>
                <a:lnTo>
                  <a:pt x="2892761" y="2919300"/>
                </a:lnTo>
                <a:lnTo>
                  <a:pt x="0" y="2919300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17494810" y="2371030"/>
            <a:ext cx="3575541" cy="3575541"/>
          </a:xfrm>
          <a:custGeom>
            <a:avLst/>
            <a:gdLst/>
            <a:ahLst/>
            <a:cxnLst/>
            <a:rect r="r" b="b" t="t" l="l"/>
            <a:pathLst>
              <a:path h="3575541" w="3575541">
                <a:moveTo>
                  <a:pt x="0" y="0"/>
                </a:moveTo>
                <a:lnTo>
                  <a:pt x="3575541" y="0"/>
                </a:lnTo>
                <a:lnTo>
                  <a:pt x="3575541" y="3575541"/>
                </a:lnTo>
                <a:lnTo>
                  <a:pt x="0" y="3575541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3" id="13"/>
          <p:cNvSpPr/>
          <p:nvPr/>
        </p:nvSpPr>
        <p:spPr>
          <a:xfrm flipH="false" flipV="false" rot="0">
            <a:off x="2570549" y="9496827"/>
            <a:ext cx="2587020" cy="2386526"/>
          </a:xfrm>
          <a:custGeom>
            <a:avLst/>
            <a:gdLst/>
            <a:ahLst/>
            <a:cxnLst/>
            <a:rect r="r" b="b" t="t" l="l"/>
            <a:pathLst>
              <a:path h="2386526" w="2587020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4" id="14"/>
          <p:cNvSpPr/>
          <p:nvPr/>
        </p:nvSpPr>
        <p:spPr>
          <a:xfrm flipH="false" flipV="false" rot="-5282649">
            <a:off x="16596506" y="6970869"/>
            <a:ext cx="3382987" cy="1154444"/>
          </a:xfrm>
          <a:custGeom>
            <a:avLst/>
            <a:gdLst/>
            <a:ahLst/>
            <a:cxnLst/>
            <a:rect r="r" b="b" t="t" l="l"/>
            <a:pathLst>
              <a:path h="1154444" w="3382987">
                <a:moveTo>
                  <a:pt x="0" y="0"/>
                </a:moveTo>
                <a:lnTo>
                  <a:pt x="3382988" y="0"/>
                </a:lnTo>
                <a:lnTo>
                  <a:pt x="3382988" y="1154445"/>
                </a:lnTo>
                <a:lnTo>
                  <a:pt x="0" y="1154445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5" id="15"/>
          <p:cNvSpPr/>
          <p:nvPr/>
        </p:nvSpPr>
        <p:spPr>
          <a:xfrm flipH="false" flipV="false" rot="0">
            <a:off x="17259300" y="-971659"/>
            <a:ext cx="3104522" cy="3342688"/>
          </a:xfrm>
          <a:custGeom>
            <a:avLst/>
            <a:gdLst/>
            <a:ahLst/>
            <a:cxnLst/>
            <a:rect r="r" b="b" t="t" l="l"/>
            <a:pathLst>
              <a:path h="3342688" w="3104522">
                <a:moveTo>
                  <a:pt x="0" y="0"/>
                </a:moveTo>
                <a:lnTo>
                  <a:pt x="3104522" y="0"/>
                </a:lnTo>
                <a:lnTo>
                  <a:pt x="3104522" y="3342689"/>
                </a:lnTo>
                <a:lnTo>
                  <a:pt x="0" y="3342689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6" id="16"/>
          <p:cNvSpPr/>
          <p:nvPr/>
        </p:nvSpPr>
        <p:spPr>
          <a:xfrm flipH="false" flipV="false" rot="0">
            <a:off x="4995980" y="845815"/>
            <a:ext cx="8783662" cy="4216158"/>
          </a:xfrm>
          <a:custGeom>
            <a:avLst/>
            <a:gdLst/>
            <a:ahLst/>
            <a:cxnLst/>
            <a:rect r="r" b="b" t="t" l="l"/>
            <a:pathLst>
              <a:path h="4216158" w="8783662">
                <a:moveTo>
                  <a:pt x="0" y="0"/>
                </a:moveTo>
                <a:lnTo>
                  <a:pt x="8783662" y="0"/>
                </a:lnTo>
                <a:lnTo>
                  <a:pt x="8783662" y="4216157"/>
                </a:lnTo>
                <a:lnTo>
                  <a:pt x="0" y="4216157"/>
                </a:lnTo>
                <a:lnTo>
                  <a:pt x="0" y="0"/>
                </a:lnTo>
                <a:close/>
              </a:path>
            </a:pathLst>
          </a:custGeom>
          <a:blipFill>
            <a:blip r:embed="rId29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4861154" y="5174596"/>
            <a:ext cx="9097461" cy="4412269"/>
          </a:xfrm>
          <a:custGeom>
            <a:avLst/>
            <a:gdLst/>
            <a:ahLst/>
            <a:cxnLst/>
            <a:rect r="r" b="b" t="t" l="l"/>
            <a:pathLst>
              <a:path h="4412269" w="9097461">
                <a:moveTo>
                  <a:pt x="0" y="0"/>
                </a:moveTo>
                <a:lnTo>
                  <a:pt x="9097461" y="0"/>
                </a:lnTo>
                <a:lnTo>
                  <a:pt x="9097461" y="4412269"/>
                </a:lnTo>
                <a:lnTo>
                  <a:pt x="0" y="4412269"/>
                </a:lnTo>
                <a:lnTo>
                  <a:pt x="0" y="0"/>
                </a:lnTo>
                <a:close/>
              </a:path>
            </a:pathLst>
          </a:custGeom>
          <a:blipFill>
            <a:blip r:embed="rId30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329398" y="9017983"/>
            <a:ext cx="4899948" cy="3344214"/>
          </a:xfrm>
          <a:custGeom>
            <a:avLst/>
            <a:gdLst/>
            <a:ahLst/>
            <a:cxnLst/>
            <a:rect r="r" b="b" t="t" l="l"/>
            <a:pathLst>
              <a:path h="3344214" w="4899948">
                <a:moveTo>
                  <a:pt x="0" y="0"/>
                </a:moveTo>
                <a:lnTo>
                  <a:pt x="4899947" y="0"/>
                </a:lnTo>
                <a:lnTo>
                  <a:pt x="4899947" y="3344214"/>
                </a:lnTo>
                <a:lnTo>
                  <a:pt x="0" y="33442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847044" y="9882374"/>
            <a:ext cx="3296956" cy="809253"/>
          </a:xfrm>
          <a:custGeom>
            <a:avLst/>
            <a:gdLst/>
            <a:ahLst/>
            <a:cxnLst/>
            <a:rect r="r" b="b" t="t" l="l"/>
            <a:pathLst>
              <a:path h="809253" w="3296956">
                <a:moveTo>
                  <a:pt x="0" y="0"/>
                </a:moveTo>
                <a:lnTo>
                  <a:pt x="3296956" y="0"/>
                </a:lnTo>
                <a:lnTo>
                  <a:pt x="3296956" y="809252"/>
                </a:lnTo>
                <a:lnTo>
                  <a:pt x="0" y="80925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494772" y="9017983"/>
            <a:ext cx="4427843" cy="3481392"/>
          </a:xfrm>
          <a:custGeom>
            <a:avLst/>
            <a:gdLst/>
            <a:ahLst/>
            <a:cxnLst/>
            <a:rect r="r" b="b" t="t" l="l"/>
            <a:pathLst>
              <a:path h="3481392" w="4427843">
                <a:moveTo>
                  <a:pt x="0" y="0"/>
                </a:moveTo>
                <a:lnTo>
                  <a:pt x="4427843" y="0"/>
                </a:lnTo>
                <a:lnTo>
                  <a:pt x="4427843" y="3481391"/>
                </a:lnTo>
                <a:lnTo>
                  <a:pt x="0" y="348139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-763398" y="-1534296"/>
            <a:ext cx="4899948" cy="3068592"/>
          </a:xfrm>
          <a:custGeom>
            <a:avLst/>
            <a:gdLst/>
            <a:ahLst/>
            <a:cxnLst/>
            <a:rect r="r" b="b" t="t" l="l"/>
            <a:pathLst>
              <a:path h="3068592" w="4899948">
                <a:moveTo>
                  <a:pt x="0" y="0"/>
                </a:moveTo>
                <a:lnTo>
                  <a:pt x="4899947" y="0"/>
                </a:lnTo>
                <a:lnTo>
                  <a:pt x="4899947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2801533" y="-3053980"/>
            <a:ext cx="4292424" cy="3870986"/>
          </a:xfrm>
          <a:custGeom>
            <a:avLst/>
            <a:gdLst/>
            <a:ahLst/>
            <a:cxnLst/>
            <a:rect r="r" b="b" t="t" l="l"/>
            <a:pathLst>
              <a:path h="3870986" w="4292424">
                <a:moveTo>
                  <a:pt x="0" y="0"/>
                </a:moveTo>
                <a:lnTo>
                  <a:pt x="4292424" y="0"/>
                </a:lnTo>
                <a:lnTo>
                  <a:pt x="4292424" y="3870986"/>
                </a:lnTo>
                <a:lnTo>
                  <a:pt x="0" y="387098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10138935" y="9258300"/>
            <a:ext cx="4076270" cy="2863579"/>
          </a:xfrm>
          <a:custGeom>
            <a:avLst/>
            <a:gdLst/>
            <a:ahLst/>
            <a:cxnLst/>
            <a:rect r="r" b="b" t="t" l="l"/>
            <a:pathLst>
              <a:path h="2863579" w="4076270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7495522" y="-3297794"/>
            <a:ext cx="5493058" cy="4114800"/>
          </a:xfrm>
          <a:custGeom>
            <a:avLst/>
            <a:gdLst/>
            <a:ahLst/>
            <a:cxnLst/>
            <a:rect r="r" b="b" t="t" l="l"/>
            <a:pathLst>
              <a:path h="4114800" w="5493058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4747568">
            <a:off x="-2972342" y="3665317"/>
            <a:ext cx="4896097" cy="2735694"/>
          </a:xfrm>
          <a:custGeom>
            <a:avLst/>
            <a:gdLst/>
            <a:ahLst/>
            <a:cxnLst/>
            <a:rect r="r" b="b" t="t" l="l"/>
            <a:pathLst>
              <a:path h="2735694" w="4896097">
                <a:moveTo>
                  <a:pt x="0" y="0"/>
                </a:moveTo>
                <a:lnTo>
                  <a:pt x="4896097" y="0"/>
                </a:lnTo>
                <a:lnTo>
                  <a:pt x="4896097" y="2735694"/>
                </a:lnTo>
                <a:lnTo>
                  <a:pt x="0" y="2735694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4861154" y="-2102294"/>
            <a:ext cx="2892762" cy="2919301"/>
          </a:xfrm>
          <a:custGeom>
            <a:avLst/>
            <a:gdLst/>
            <a:ahLst/>
            <a:cxnLst/>
            <a:rect r="r" b="b" t="t" l="l"/>
            <a:pathLst>
              <a:path h="2919301" w="2892762">
                <a:moveTo>
                  <a:pt x="0" y="0"/>
                </a:moveTo>
                <a:lnTo>
                  <a:pt x="2892761" y="0"/>
                </a:lnTo>
                <a:lnTo>
                  <a:pt x="2892761" y="2919300"/>
                </a:lnTo>
                <a:lnTo>
                  <a:pt x="0" y="2919300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17494810" y="2371030"/>
            <a:ext cx="3575541" cy="3575541"/>
          </a:xfrm>
          <a:custGeom>
            <a:avLst/>
            <a:gdLst/>
            <a:ahLst/>
            <a:cxnLst/>
            <a:rect r="r" b="b" t="t" l="l"/>
            <a:pathLst>
              <a:path h="3575541" w="3575541">
                <a:moveTo>
                  <a:pt x="0" y="0"/>
                </a:moveTo>
                <a:lnTo>
                  <a:pt x="3575541" y="0"/>
                </a:lnTo>
                <a:lnTo>
                  <a:pt x="3575541" y="3575541"/>
                </a:lnTo>
                <a:lnTo>
                  <a:pt x="0" y="3575541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3" id="13"/>
          <p:cNvSpPr/>
          <p:nvPr/>
        </p:nvSpPr>
        <p:spPr>
          <a:xfrm flipH="false" flipV="false" rot="0">
            <a:off x="2570549" y="9496827"/>
            <a:ext cx="2587020" cy="2386526"/>
          </a:xfrm>
          <a:custGeom>
            <a:avLst/>
            <a:gdLst/>
            <a:ahLst/>
            <a:cxnLst/>
            <a:rect r="r" b="b" t="t" l="l"/>
            <a:pathLst>
              <a:path h="2386526" w="2587020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4" id="14"/>
          <p:cNvSpPr/>
          <p:nvPr/>
        </p:nvSpPr>
        <p:spPr>
          <a:xfrm flipH="false" flipV="false" rot="-5282649">
            <a:off x="16596506" y="6970869"/>
            <a:ext cx="3382987" cy="1154444"/>
          </a:xfrm>
          <a:custGeom>
            <a:avLst/>
            <a:gdLst/>
            <a:ahLst/>
            <a:cxnLst/>
            <a:rect r="r" b="b" t="t" l="l"/>
            <a:pathLst>
              <a:path h="1154444" w="3382987">
                <a:moveTo>
                  <a:pt x="0" y="0"/>
                </a:moveTo>
                <a:lnTo>
                  <a:pt x="3382988" y="0"/>
                </a:lnTo>
                <a:lnTo>
                  <a:pt x="3382988" y="1154445"/>
                </a:lnTo>
                <a:lnTo>
                  <a:pt x="0" y="1154445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5" id="15"/>
          <p:cNvSpPr/>
          <p:nvPr/>
        </p:nvSpPr>
        <p:spPr>
          <a:xfrm flipH="false" flipV="false" rot="0">
            <a:off x="17259300" y="-971659"/>
            <a:ext cx="3104522" cy="3342688"/>
          </a:xfrm>
          <a:custGeom>
            <a:avLst/>
            <a:gdLst/>
            <a:ahLst/>
            <a:cxnLst/>
            <a:rect r="r" b="b" t="t" l="l"/>
            <a:pathLst>
              <a:path h="3342688" w="3104522">
                <a:moveTo>
                  <a:pt x="0" y="0"/>
                </a:moveTo>
                <a:lnTo>
                  <a:pt x="3104522" y="0"/>
                </a:lnTo>
                <a:lnTo>
                  <a:pt x="3104522" y="3342689"/>
                </a:lnTo>
                <a:lnTo>
                  <a:pt x="0" y="3342689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6" id="16"/>
          <p:cNvSpPr/>
          <p:nvPr/>
        </p:nvSpPr>
        <p:spPr>
          <a:xfrm flipH="false" flipV="false" rot="0">
            <a:off x="4621331" y="1124622"/>
            <a:ext cx="9045337" cy="8037756"/>
          </a:xfrm>
          <a:custGeom>
            <a:avLst/>
            <a:gdLst/>
            <a:ahLst/>
            <a:cxnLst/>
            <a:rect r="r" b="b" t="t" l="l"/>
            <a:pathLst>
              <a:path h="8037756" w="9045337">
                <a:moveTo>
                  <a:pt x="0" y="0"/>
                </a:moveTo>
                <a:lnTo>
                  <a:pt x="9045338" y="0"/>
                </a:lnTo>
                <a:lnTo>
                  <a:pt x="9045338" y="8037756"/>
                </a:lnTo>
                <a:lnTo>
                  <a:pt x="0" y="8037756"/>
                </a:lnTo>
                <a:lnTo>
                  <a:pt x="0" y="0"/>
                </a:lnTo>
                <a:close/>
              </a:path>
            </a:pathLst>
          </a:custGeom>
          <a:blipFill>
            <a:blip r:embed="rId29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329398" y="9017983"/>
            <a:ext cx="4899948" cy="3344214"/>
          </a:xfrm>
          <a:custGeom>
            <a:avLst/>
            <a:gdLst/>
            <a:ahLst/>
            <a:cxnLst/>
            <a:rect r="r" b="b" t="t" l="l"/>
            <a:pathLst>
              <a:path h="3344214" w="4899948">
                <a:moveTo>
                  <a:pt x="0" y="0"/>
                </a:moveTo>
                <a:lnTo>
                  <a:pt x="4899947" y="0"/>
                </a:lnTo>
                <a:lnTo>
                  <a:pt x="4899947" y="3344214"/>
                </a:lnTo>
                <a:lnTo>
                  <a:pt x="0" y="33442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847044" y="9882374"/>
            <a:ext cx="3296956" cy="809253"/>
          </a:xfrm>
          <a:custGeom>
            <a:avLst/>
            <a:gdLst/>
            <a:ahLst/>
            <a:cxnLst/>
            <a:rect r="r" b="b" t="t" l="l"/>
            <a:pathLst>
              <a:path h="809253" w="3296956">
                <a:moveTo>
                  <a:pt x="0" y="0"/>
                </a:moveTo>
                <a:lnTo>
                  <a:pt x="3296956" y="0"/>
                </a:lnTo>
                <a:lnTo>
                  <a:pt x="3296956" y="809252"/>
                </a:lnTo>
                <a:lnTo>
                  <a:pt x="0" y="80925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494772" y="9017983"/>
            <a:ext cx="4427843" cy="3481392"/>
          </a:xfrm>
          <a:custGeom>
            <a:avLst/>
            <a:gdLst/>
            <a:ahLst/>
            <a:cxnLst/>
            <a:rect r="r" b="b" t="t" l="l"/>
            <a:pathLst>
              <a:path h="3481392" w="4427843">
                <a:moveTo>
                  <a:pt x="0" y="0"/>
                </a:moveTo>
                <a:lnTo>
                  <a:pt x="4427843" y="0"/>
                </a:lnTo>
                <a:lnTo>
                  <a:pt x="4427843" y="3481391"/>
                </a:lnTo>
                <a:lnTo>
                  <a:pt x="0" y="348139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-763398" y="-1534296"/>
            <a:ext cx="4899948" cy="3068592"/>
          </a:xfrm>
          <a:custGeom>
            <a:avLst/>
            <a:gdLst/>
            <a:ahLst/>
            <a:cxnLst/>
            <a:rect r="r" b="b" t="t" l="l"/>
            <a:pathLst>
              <a:path h="3068592" w="4899948">
                <a:moveTo>
                  <a:pt x="0" y="0"/>
                </a:moveTo>
                <a:lnTo>
                  <a:pt x="4899947" y="0"/>
                </a:lnTo>
                <a:lnTo>
                  <a:pt x="4899947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2801533" y="-3053980"/>
            <a:ext cx="4292424" cy="3870986"/>
          </a:xfrm>
          <a:custGeom>
            <a:avLst/>
            <a:gdLst/>
            <a:ahLst/>
            <a:cxnLst/>
            <a:rect r="r" b="b" t="t" l="l"/>
            <a:pathLst>
              <a:path h="3870986" w="4292424">
                <a:moveTo>
                  <a:pt x="0" y="0"/>
                </a:moveTo>
                <a:lnTo>
                  <a:pt x="4292424" y="0"/>
                </a:lnTo>
                <a:lnTo>
                  <a:pt x="4292424" y="3870986"/>
                </a:lnTo>
                <a:lnTo>
                  <a:pt x="0" y="387098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10138935" y="9258300"/>
            <a:ext cx="4076270" cy="2863579"/>
          </a:xfrm>
          <a:custGeom>
            <a:avLst/>
            <a:gdLst/>
            <a:ahLst/>
            <a:cxnLst/>
            <a:rect r="r" b="b" t="t" l="l"/>
            <a:pathLst>
              <a:path h="2863579" w="4076270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7495522" y="-3297794"/>
            <a:ext cx="5493058" cy="4114800"/>
          </a:xfrm>
          <a:custGeom>
            <a:avLst/>
            <a:gdLst/>
            <a:ahLst/>
            <a:cxnLst/>
            <a:rect r="r" b="b" t="t" l="l"/>
            <a:pathLst>
              <a:path h="4114800" w="5493058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4747568">
            <a:off x="-2972342" y="3665317"/>
            <a:ext cx="4896097" cy="2735694"/>
          </a:xfrm>
          <a:custGeom>
            <a:avLst/>
            <a:gdLst/>
            <a:ahLst/>
            <a:cxnLst/>
            <a:rect r="r" b="b" t="t" l="l"/>
            <a:pathLst>
              <a:path h="2735694" w="4896097">
                <a:moveTo>
                  <a:pt x="0" y="0"/>
                </a:moveTo>
                <a:lnTo>
                  <a:pt x="4896097" y="0"/>
                </a:lnTo>
                <a:lnTo>
                  <a:pt x="4896097" y="2735694"/>
                </a:lnTo>
                <a:lnTo>
                  <a:pt x="0" y="2735694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4861154" y="-2102294"/>
            <a:ext cx="2892762" cy="2919301"/>
          </a:xfrm>
          <a:custGeom>
            <a:avLst/>
            <a:gdLst/>
            <a:ahLst/>
            <a:cxnLst/>
            <a:rect r="r" b="b" t="t" l="l"/>
            <a:pathLst>
              <a:path h="2919301" w="2892762">
                <a:moveTo>
                  <a:pt x="0" y="0"/>
                </a:moveTo>
                <a:lnTo>
                  <a:pt x="2892761" y="0"/>
                </a:lnTo>
                <a:lnTo>
                  <a:pt x="2892761" y="2919300"/>
                </a:lnTo>
                <a:lnTo>
                  <a:pt x="0" y="2919300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17494810" y="2371030"/>
            <a:ext cx="3575541" cy="3575541"/>
          </a:xfrm>
          <a:custGeom>
            <a:avLst/>
            <a:gdLst/>
            <a:ahLst/>
            <a:cxnLst/>
            <a:rect r="r" b="b" t="t" l="l"/>
            <a:pathLst>
              <a:path h="3575541" w="3575541">
                <a:moveTo>
                  <a:pt x="0" y="0"/>
                </a:moveTo>
                <a:lnTo>
                  <a:pt x="3575541" y="0"/>
                </a:lnTo>
                <a:lnTo>
                  <a:pt x="3575541" y="3575541"/>
                </a:lnTo>
                <a:lnTo>
                  <a:pt x="0" y="3575541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3" id="13"/>
          <p:cNvSpPr/>
          <p:nvPr/>
        </p:nvSpPr>
        <p:spPr>
          <a:xfrm flipH="false" flipV="false" rot="0">
            <a:off x="2570549" y="9496827"/>
            <a:ext cx="2587020" cy="2386526"/>
          </a:xfrm>
          <a:custGeom>
            <a:avLst/>
            <a:gdLst/>
            <a:ahLst/>
            <a:cxnLst/>
            <a:rect r="r" b="b" t="t" l="l"/>
            <a:pathLst>
              <a:path h="2386526" w="2587020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4" id="14"/>
          <p:cNvSpPr/>
          <p:nvPr/>
        </p:nvSpPr>
        <p:spPr>
          <a:xfrm flipH="false" flipV="false" rot="-5282649">
            <a:off x="16596506" y="6970869"/>
            <a:ext cx="3382987" cy="1154444"/>
          </a:xfrm>
          <a:custGeom>
            <a:avLst/>
            <a:gdLst/>
            <a:ahLst/>
            <a:cxnLst/>
            <a:rect r="r" b="b" t="t" l="l"/>
            <a:pathLst>
              <a:path h="1154444" w="3382987">
                <a:moveTo>
                  <a:pt x="0" y="0"/>
                </a:moveTo>
                <a:lnTo>
                  <a:pt x="3382988" y="0"/>
                </a:lnTo>
                <a:lnTo>
                  <a:pt x="3382988" y="1154445"/>
                </a:lnTo>
                <a:lnTo>
                  <a:pt x="0" y="1154445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5" id="15"/>
          <p:cNvSpPr/>
          <p:nvPr/>
        </p:nvSpPr>
        <p:spPr>
          <a:xfrm flipH="false" flipV="false" rot="0">
            <a:off x="17259300" y="-971659"/>
            <a:ext cx="3104522" cy="3342688"/>
          </a:xfrm>
          <a:custGeom>
            <a:avLst/>
            <a:gdLst/>
            <a:ahLst/>
            <a:cxnLst/>
            <a:rect r="r" b="b" t="t" l="l"/>
            <a:pathLst>
              <a:path h="3342688" w="3104522">
                <a:moveTo>
                  <a:pt x="0" y="0"/>
                </a:moveTo>
                <a:lnTo>
                  <a:pt x="3104522" y="0"/>
                </a:lnTo>
                <a:lnTo>
                  <a:pt x="3104522" y="3342689"/>
                </a:lnTo>
                <a:lnTo>
                  <a:pt x="0" y="3342689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6" id="16"/>
          <p:cNvSpPr/>
          <p:nvPr/>
        </p:nvSpPr>
        <p:spPr>
          <a:xfrm flipH="false" flipV="false" rot="0">
            <a:off x="1666108" y="3466610"/>
            <a:ext cx="4641427" cy="3100473"/>
          </a:xfrm>
          <a:custGeom>
            <a:avLst/>
            <a:gdLst/>
            <a:ahLst/>
            <a:cxnLst/>
            <a:rect r="r" b="b" t="t" l="l"/>
            <a:pathLst>
              <a:path h="3100473" w="4641427">
                <a:moveTo>
                  <a:pt x="0" y="0"/>
                </a:moveTo>
                <a:lnTo>
                  <a:pt x="4641427" y="0"/>
                </a:lnTo>
                <a:lnTo>
                  <a:pt x="4641427" y="3100473"/>
                </a:lnTo>
                <a:lnTo>
                  <a:pt x="0" y="3100473"/>
                </a:lnTo>
                <a:lnTo>
                  <a:pt x="0" y="0"/>
                </a:lnTo>
                <a:close/>
              </a:path>
            </a:pathLst>
          </a:custGeom>
          <a:blipFill>
            <a:blip r:embed="rId29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2365119" y="3481224"/>
            <a:ext cx="3718998" cy="4958664"/>
          </a:xfrm>
          <a:custGeom>
            <a:avLst/>
            <a:gdLst/>
            <a:ahLst/>
            <a:cxnLst/>
            <a:rect r="r" b="b" t="t" l="l"/>
            <a:pathLst>
              <a:path h="4958664" w="3718998">
                <a:moveTo>
                  <a:pt x="0" y="0"/>
                </a:moveTo>
                <a:lnTo>
                  <a:pt x="3718999" y="0"/>
                </a:lnTo>
                <a:lnTo>
                  <a:pt x="3718999" y="4958664"/>
                </a:lnTo>
                <a:lnTo>
                  <a:pt x="0" y="4958664"/>
                </a:lnTo>
                <a:lnTo>
                  <a:pt x="0" y="0"/>
                </a:lnTo>
                <a:close/>
              </a:path>
            </a:pathLst>
          </a:custGeom>
          <a:blipFill>
            <a:blip r:embed="rId30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7169800" y="3466610"/>
            <a:ext cx="4123697" cy="5209604"/>
          </a:xfrm>
          <a:custGeom>
            <a:avLst/>
            <a:gdLst/>
            <a:ahLst/>
            <a:cxnLst/>
            <a:rect r="r" b="b" t="t" l="l"/>
            <a:pathLst>
              <a:path h="5209604" w="4123697">
                <a:moveTo>
                  <a:pt x="0" y="0"/>
                </a:moveTo>
                <a:lnTo>
                  <a:pt x="4123697" y="0"/>
                </a:lnTo>
                <a:lnTo>
                  <a:pt x="4123697" y="5209604"/>
                </a:lnTo>
                <a:lnTo>
                  <a:pt x="0" y="5209604"/>
                </a:lnTo>
                <a:lnTo>
                  <a:pt x="0" y="0"/>
                </a:lnTo>
                <a:close/>
              </a:path>
            </a:pathLst>
          </a:custGeom>
          <a:blipFill>
            <a:blip r:embed="rId31"/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5430379" y="1200150"/>
            <a:ext cx="7848753" cy="10433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60"/>
              </a:lnSpc>
            </a:pPr>
            <a:r>
              <a:rPr lang="en-US" b="true" sz="800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Testing Model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2902221" y="6713068"/>
            <a:ext cx="2169200" cy="646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20"/>
              </a:lnSpc>
              <a:spcBef>
                <a:spcPct val="0"/>
              </a:spcBef>
            </a:pPr>
            <a:r>
              <a:rPr lang="en-US" b="true" sz="380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Gambar 1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8215625" y="8809564"/>
            <a:ext cx="2278261" cy="646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20"/>
              </a:lnSpc>
              <a:spcBef>
                <a:spcPct val="0"/>
              </a:spcBef>
            </a:pPr>
            <a:r>
              <a:rPr lang="en-US" b="true" sz="380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Gambar 2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3079416" y="8524449"/>
            <a:ext cx="2290405" cy="646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20"/>
              </a:lnSpc>
              <a:spcBef>
                <a:spcPct val="0"/>
              </a:spcBef>
            </a:pPr>
            <a:r>
              <a:rPr lang="en-US" b="true" sz="380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Gambar 3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329398" y="9017983"/>
            <a:ext cx="4899948" cy="3344214"/>
          </a:xfrm>
          <a:custGeom>
            <a:avLst/>
            <a:gdLst/>
            <a:ahLst/>
            <a:cxnLst/>
            <a:rect r="r" b="b" t="t" l="l"/>
            <a:pathLst>
              <a:path h="3344214" w="4899948">
                <a:moveTo>
                  <a:pt x="0" y="0"/>
                </a:moveTo>
                <a:lnTo>
                  <a:pt x="4899947" y="0"/>
                </a:lnTo>
                <a:lnTo>
                  <a:pt x="4899947" y="3344214"/>
                </a:lnTo>
                <a:lnTo>
                  <a:pt x="0" y="33442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847044" y="9882374"/>
            <a:ext cx="3296956" cy="809253"/>
          </a:xfrm>
          <a:custGeom>
            <a:avLst/>
            <a:gdLst/>
            <a:ahLst/>
            <a:cxnLst/>
            <a:rect r="r" b="b" t="t" l="l"/>
            <a:pathLst>
              <a:path h="809253" w="3296956">
                <a:moveTo>
                  <a:pt x="0" y="0"/>
                </a:moveTo>
                <a:lnTo>
                  <a:pt x="3296956" y="0"/>
                </a:lnTo>
                <a:lnTo>
                  <a:pt x="3296956" y="809252"/>
                </a:lnTo>
                <a:lnTo>
                  <a:pt x="0" y="80925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494772" y="9017983"/>
            <a:ext cx="4427843" cy="3481392"/>
          </a:xfrm>
          <a:custGeom>
            <a:avLst/>
            <a:gdLst/>
            <a:ahLst/>
            <a:cxnLst/>
            <a:rect r="r" b="b" t="t" l="l"/>
            <a:pathLst>
              <a:path h="3481392" w="4427843">
                <a:moveTo>
                  <a:pt x="0" y="0"/>
                </a:moveTo>
                <a:lnTo>
                  <a:pt x="4427843" y="0"/>
                </a:lnTo>
                <a:lnTo>
                  <a:pt x="4427843" y="3481391"/>
                </a:lnTo>
                <a:lnTo>
                  <a:pt x="0" y="348139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-763398" y="-1534296"/>
            <a:ext cx="4899948" cy="3068592"/>
          </a:xfrm>
          <a:custGeom>
            <a:avLst/>
            <a:gdLst/>
            <a:ahLst/>
            <a:cxnLst/>
            <a:rect r="r" b="b" t="t" l="l"/>
            <a:pathLst>
              <a:path h="3068592" w="4899948">
                <a:moveTo>
                  <a:pt x="0" y="0"/>
                </a:moveTo>
                <a:lnTo>
                  <a:pt x="4899947" y="0"/>
                </a:lnTo>
                <a:lnTo>
                  <a:pt x="4899947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2801533" y="-3053980"/>
            <a:ext cx="4292424" cy="3870986"/>
          </a:xfrm>
          <a:custGeom>
            <a:avLst/>
            <a:gdLst/>
            <a:ahLst/>
            <a:cxnLst/>
            <a:rect r="r" b="b" t="t" l="l"/>
            <a:pathLst>
              <a:path h="3870986" w="4292424">
                <a:moveTo>
                  <a:pt x="0" y="0"/>
                </a:moveTo>
                <a:lnTo>
                  <a:pt x="4292424" y="0"/>
                </a:lnTo>
                <a:lnTo>
                  <a:pt x="4292424" y="3870986"/>
                </a:lnTo>
                <a:lnTo>
                  <a:pt x="0" y="387098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10138935" y="9258300"/>
            <a:ext cx="4076270" cy="2863579"/>
          </a:xfrm>
          <a:custGeom>
            <a:avLst/>
            <a:gdLst/>
            <a:ahLst/>
            <a:cxnLst/>
            <a:rect r="r" b="b" t="t" l="l"/>
            <a:pathLst>
              <a:path h="2863579" w="4076270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7495522" y="-3297794"/>
            <a:ext cx="5493058" cy="4114800"/>
          </a:xfrm>
          <a:custGeom>
            <a:avLst/>
            <a:gdLst/>
            <a:ahLst/>
            <a:cxnLst/>
            <a:rect r="r" b="b" t="t" l="l"/>
            <a:pathLst>
              <a:path h="4114800" w="5493058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4747568">
            <a:off x="-2972342" y="3665317"/>
            <a:ext cx="4896097" cy="2735694"/>
          </a:xfrm>
          <a:custGeom>
            <a:avLst/>
            <a:gdLst/>
            <a:ahLst/>
            <a:cxnLst/>
            <a:rect r="r" b="b" t="t" l="l"/>
            <a:pathLst>
              <a:path h="2735694" w="4896097">
                <a:moveTo>
                  <a:pt x="0" y="0"/>
                </a:moveTo>
                <a:lnTo>
                  <a:pt x="4896097" y="0"/>
                </a:lnTo>
                <a:lnTo>
                  <a:pt x="4896097" y="2735694"/>
                </a:lnTo>
                <a:lnTo>
                  <a:pt x="0" y="2735694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4861154" y="-2102294"/>
            <a:ext cx="2892762" cy="2919301"/>
          </a:xfrm>
          <a:custGeom>
            <a:avLst/>
            <a:gdLst/>
            <a:ahLst/>
            <a:cxnLst/>
            <a:rect r="r" b="b" t="t" l="l"/>
            <a:pathLst>
              <a:path h="2919301" w="2892762">
                <a:moveTo>
                  <a:pt x="0" y="0"/>
                </a:moveTo>
                <a:lnTo>
                  <a:pt x="2892761" y="0"/>
                </a:lnTo>
                <a:lnTo>
                  <a:pt x="2892761" y="2919300"/>
                </a:lnTo>
                <a:lnTo>
                  <a:pt x="0" y="2919300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17494810" y="2371030"/>
            <a:ext cx="3575541" cy="3575541"/>
          </a:xfrm>
          <a:custGeom>
            <a:avLst/>
            <a:gdLst/>
            <a:ahLst/>
            <a:cxnLst/>
            <a:rect r="r" b="b" t="t" l="l"/>
            <a:pathLst>
              <a:path h="3575541" w="3575541">
                <a:moveTo>
                  <a:pt x="0" y="0"/>
                </a:moveTo>
                <a:lnTo>
                  <a:pt x="3575541" y="0"/>
                </a:lnTo>
                <a:lnTo>
                  <a:pt x="3575541" y="3575541"/>
                </a:lnTo>
                <a:lnTo>
                  <a:pt x="0" y="3575541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3" id="13"/>
          <p:cNvSpPr/>
          <p:nvPr/>
        </p:nvSpPr>
        <p:spPr>
          <a:xfrm flipH="false" flipV="false" rot="0">
            <a:off x="2570549" y="9496827"/>
            <a:ext cx="2587020" cy="2386526"/>
          </a:xfrm>
          <a:custGeom>
            <a:avLst/>
            <a:gdLst/>
            <a:ahLst/>
            <a:cxnLst/>
            <a:rect r="r" b="b" t="t" l="l"/>
            <a:pathLst>
              <a:path h="2386526" w="2587020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4" id="14"/>
          <p:cNvSpPr/>
          <p:nvPr/>
        </p:nvSpPr>
        <p:spPr>
          <a:xfrm flipH="false" flipV="false" rot="-5282649">
            <a:off x="16596506" y="6970869"/>
            <a:ext cx="3382987" cy="1154444"/>
          </a:xfrm>
          <a:custGeom>
            <a:avLst/>
            <a:gdLst/>
            <a:ahLst/>
            <a:cxnLst/>
            <a:rect r="r" b="b" t="t" l="l"/>
            <a:pathLst>
              <a:path h="1154444" w="3382987">
                <a:moveTo>
                  <a:pt x="0" y="0"/>
                </a:moveTo>
                <a:lnTo>
                  <a:pt x="3382988" y="0"/>
                </a:lnTo>
                <a:lnTo>
                  <a:pt x="3382988" y="1154445"/>
                </a:lnTo>
                <a:lnTo>
                  <a:pt x="0" y="1154445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5" id="15"/>
          <p:cNvSpPr/>
          <p:nvPr/>
        </p:nvSpPr>
        <p:spPr>
          <a:xfrm flipH="false" flipV="false" rot="0">
            <a:off x="17259300" y="-971659"/>
            <a:ext cx="3104522" cy="3342688"/>
          </a:xfrm>
          <a:custGeom>
            <a:avLst/>
            <a:gdLst/>
            <a:ahLst/>
            <a:cxnLst/>
            <a:rect r="r" b="b" t="t" l="l"/>
            <a:pathLst>
              <a:path h="3342688" w="3104522">
                <a:moveTo>
                  <a:pt x="0" y="0"/>
                </a:moveTo>
                <a:lnTo>
                  <a:pt x="3104522" y="0"/>
                </a:lnTo>
                <a:lnTo>
                  <a:pt x="3104522" y="3342689"/>
                </a:lnTo>
                <a:lnTo>
                  <a:pt x="0" y="3342689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aphicFrame>
        <p:nvGraphicFramePr>
          <p:cNvPr name="Table 16" id="16"/>
          <p:cNvGraphicFramePr>
            <a:graphicFrameLocks noGrp="true"/>
          </p:cNvGraphicFramePr>
          <p:nvPr/>
        </p:nvGraphicFramePr>
        <p:xfrm>
          <a:off x="2921666" y="1534296"/>
          <a:ext cx="12374698" cy="7814228"/>
        </p:xfrm>
        <a:graphic>
          <a:graphicData uri="http://schemas.openxmlformats.org/drawingml/2006/table">
            <a:tbl>
              <a:tblPr/>
              <a:tblGrid>
                <a:gridCol w="3093675"/>
                <a:gridCol w="3093675"/>
                <a:gridCol w="3093675"/>
                <a:gridCol w="3093675"/>
              </a:tblGrid>
              <a:tr h="130237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true">
                          <a:solidFill>
                            <a:srgbClr val="000000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Model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true">
                          <a:solidFill>
                            <a:srgbClr val="000000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Gambar 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true">
                          <a:solidFill>
                            <a:srgbClr val="000000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Gambar 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true">
                          <a:solidFill>
                            <a:srgbClr val="000000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Gambar 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0237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true">
                          <a:solidFill>
                            <a:srgbClr val="000000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VGG-19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true">
                          <a:solidFill>
                            <a:srgbClr val="000000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Female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true">
                          <a:solidFill>
                            <a:srgbClr val="000000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Male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true">
                          <a:solidFill>
                            <a:srgbClr val="000000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Male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0237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true">
                          <a:solidFill>
                            <a:srgbClr val="000000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Alexnet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true">
                          <a:solidFill>
                            <a:srgbClr val="000000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Male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true">
                          <a:solidFill>
                            <a:srgbClr val="000000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Male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true">
                          <a:solidFill>
                            <a:srgbClr val="000000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Male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0237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true">
                          <a:solidFill>
                            <a:srgbClr val="000000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Inception V3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true">
                          <a:solidFill>
                            <a:srgbClr val="000000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Female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true">
                          <a:solidFill>
                            <a:srgbClr val="000000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Female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true">
                          <a:solidFill>
                            <a:srgbClr val="000000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Male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0237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true">
                          <a:solidFill>
                            <a:srgbClr val="000000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SSD-Mobilenet V2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true">
                          <a:solidFill>
                            <a:srgbClr val="000000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Female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true">
                          <a:solidFill>
                            <a:srgbClr val="000000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Female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true">
                          <a:solidFill>
                            <a:srgbClr val="000000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Male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0237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true">
                          <a:solidFill>
                            <a:srgbClr val="000000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Resnet50 V2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true">
                          <a:solidFill>
                            <a:srgbClr val="000000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Female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true">
                          <a:solidFill>
                            <a:srgbClr val="000000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Male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true">
                          <a:solidFill>
                            <a:srgbClr val="000000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Male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17" id="17"/>
          <p:cNvSpPr txBox="true"/>
          <p:nvPr/>
        </p:nvSpPr>
        <p:spPr>
          <a:xfrm rot="0">
            <a:off x="4049049" y="263758"/>
            <a:ext cx="10119932" cy="10433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60"/>
              </a:lnSpc>
            </a:pPr>
            <a:r>
              <a:rPr lang="en-US" b="true" sz="800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Hasil Prediksi Model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994934" y="2091045"/>
            <a:ext cx="6264366" cy="6104909"/>
          </a:xfrm>
          <a:custGeom>
            <a:avLst/>
            <a:gdLst/>
            <a:ahLst/>
            <a:cxnLst/>
            <a:rect r="r" b="b" t="t" l="l"/>
            <a:pathLst>
              <a:path h="6104909" w="6264366">
                <a:moveTo>
                  <a:pt x="0" y="0"/>
                </a:moveTo>
                <a:lnTo>
                  <a:pt x="6264366" y="0"/>
                </a:lnTo>
                <a:lnTo>
                  <a:pt x="6264366" y="6104910"/>
                </a:lnTo>
                <a:lnTo>
                  <a:pt x="0" y="61049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504950" y="2898168"/>
            <a:ext cx="7848753" cy="1177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730"/>
              </a:lnSpc>
            </a:pPr>
            <a:r>
              <a:rPr lang="en-US" sz="9000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Pendahuluan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504950" y="4807557"/>
            <a:ext cx="7707571" cy="3324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699"/>
              </a:lnSpc>
              <a:spcBef>
                <a:spcPct val="0"/>
              </a:spcBef>
            </a:pPr>
            <a:r>
              <a:rPr lang="en-US" sz="1999" spc="11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Pada klasifikasi gambar untuk mengidentifikasi jenis kelamin, sistem menggunakan algoritma pembelajaran mesin untuk membedakan gambar wajah laki-laki dan perempuan. Model ini memproses gambar, mengekstraksi fitur penting seperti bentuk wajah, tekstur kulit, dan atribut visual lainnya. Tujuannya adalah untuk mengkategorikan gambar ke dalam dua kelas: </a:t>
            </a:r>
            <a:r>
              <a:rPr lang="en-US" b="true" sz="1999" spc="119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Male</a:t>
            </a:r>
            <a:r>
              <a:rPr lang="en-US" sz="1999" spc="11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atau </a:t>
            </a:r>
            <a:r>
              <a:rPr lang="en-US" b="true" sz="1999" spc="119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Female</a:t>
            </a:r>
            <a:r>
              <a:rPr lang="en-US" sz="1999" spc="11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. Pendekatan ini sering digunakan dalam berbagai aplikasi, seperti pengenalan wajah, analisis demografi, dan sistem keamanan berbasis biometrik.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5353489" y="8540136"/>
            <a:ext cx="4602314" cy="3618569"/>
          </a:xfrm>
          <a:custGeom>
            <a:avLst/>
            <a:gdLst/>
            <a:ahLst/>
            <a:cxnLst/>
            <a:rect r="r" b="b" t="t" l="l"/>
            <a:pathLst>
              <a:path h="3618569" w="4602314">
                <a:moveTo>
                  <a:pt x="0" y="0"/>
                </a:moveTo>
                <a:lnTo>
                  <a:pt x="4602314" y="0"/>
                </a:lnTo>
                <a:lnTo>
                  <a:pt x="4602314" y="3618570"/>
                </a:lnTo>
                <a:lnTo>
                  <a:pt x="0" y="361857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-674156" y="-1072630"/>
            <a:ext cx="4899948" cy="3068592"/>
          </a:xfrm>
          <a:custGeom>
            <a:avLst/>
            <a:gdLst/>
            <a:ahLst/>
            <a:cxnLst/>
            <a:rect r="r" b="b" t="t" l="l"/>
            <a:pathLst>
              <a:path h="3068592" w="4899948">
                <a:moveTo>
                  <a:pt x="0" y="0"/>
                </a:moveTo>
                <a:lnTo>
                  <a:pt x="4899948" y="0"/>
                </a:lnTo>
                <a:lnTo>
                  <a:pt x="4899948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9144000" y="9258300"/>
            <a:ext cx="4076270" cy="2863579"/>
          </a:xfrm>
          <a:custGeom>
            <a:avLst/>
            <a:gdLst/>
            <a:ahLst/>
            <a:cxnLst/>
            <a:rect r="r" b="b" t="t" l="l"/>
            <a:pathLst>
              <a:path h="2863579" w="4076270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5003948" y="-1890601"/>
            <a:ext cx="2892762" cy="2919301"/>
          </a:xfrm>
          <a:custGeom>
            <a:avLst/>
            <a:gdLst/>
            <a:ahLst/>
            <a:cxnLst/>
            <a:rect r="r" b="b" t="t" l="l"/>
            <a:pathLst>
              <a:path h="2919301" w="2892762">
                <a:moveTo>
                  <a:pt x="0" y="0"/>
                </a:moveTo>
                <a:lnTo>
                  <a:pt x="2892762" y="0"/>
                </a:lnTo>
                <a:lnTo>
                  <a:pt x="2892762" y="2919301"/>
                </a:lnTo>
                <a:lnTo>
                  <a:pt x="0" y="291930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-5282649">
            <a:off x="16004285" y="265374"/>
            <a:ext cx="4017207" cy="1370872"/>
          </a:xfrm>
          <a:custGeom>
            <a:avLst/>
            <a:gdLst/>
            <a:ahLst/>
            <a:cxnLst/>
            <a:rect r="r" b="b" t="t" l="l"/>
            <a:pathLst>
              <a:path h="1370872" w="4017207">
                <a:moveTo>
                  <a:pt x="0" y="0"/>
                </a:moveTo>
                <a:lnTo>
                  <a:pt x="4017207" y="0"/>
                </a:lnTo>
                <a:lnTo>
                  <a:pt x="4017207" y="1370872"/>
                </a:lnTo>
                <a:lnTo>
                  <a:pt x="0" y="137087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329398" y="9017983"/>
            <a:ext cx="4899948" cy="3344214"/>
          </a:xfrm>
          <a:custGeom>
            <a:avLst/>
            <a:gdLst/>
            <a:ahLst/>
            <a:cxnLst/>
            <a:rect r="r" b="b" t="t" l="l"/>
            <a:pathLst>
              <a:path h="3344214" w="4899948">
                <a:moveTo>
                  <a:pt x="0" y="0"/>
                </a:moveTo>
                <a:lnTo>
                  <a:pt x="4899947" y="0"/>
                </a:lnTo>
                <a:lnTo>
                  <a:pt x="4899947" y="3344214"/>
                </a:lnTo>
                <a:lnTo>
                  <a:pt x="0" y="33442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847044" y="9882374"/>
            <a:ext cx="3296956" cy="809253"/>
          </a:xfrm>
          <a:custGeom>
            <a:avLst/>
            <a:gdLst/>
            <a:ahLst/>
            <a:cxnLst/>
            <a:rect r="r" b="b" t="t" l="l"/>
            <a:pathLst>
              <a:path h="809253" w="3296956">
                <a:moveTo>
                  <a:pt x="0" y="0"/>
                </a:moveTo>
                <a:lnTo>
                  <a:pt x="3296956" y="0"/>
                </a:lnTo>
                <a:lnTo>
                  <a:pt x="3296956" y="809252"/>
                </a:lnTo>
                <a:lnTo>
                  <a:pt x="0" y="80925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494772" y="9017983"/>
            <a:ext cx="4427843" cy="3481392"/>
          </a:xfrm>
          <a:custGeom>
            <a:avLst/>
            <a:gdLst/>
            <a:ahLst/>
            <a:cxnLst/>
            <a:rect r="r" b="b" t="t" l="l"/>
            <a:pathLst>
              <a:path h="3481392" w="4427843">
                <a:moveTo>
                  <a:pt x="0" y="0"/>
                </a:moveTo>
                <a:lnTo>
                  <a:pt x="4427843" y="0"/>
                </a:lnTo>
                <a:lnTo>
                  <a:pt x="4427843" y="3481391"/>
                </a:lnTo>
                <a:lnTo>
                  <a:pt x="0" y="348139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-763398" y="-1534296"/>
            <a:ext cx="4899948" cy="3068592"/>
          </a:xfrm>
          <a:custGeom>
            <a:avLst/>
            <a:gdLst/>
            <a:ahLst/>
            <a:cxnLst/>
            <a:rect r="r" b="b" t="t" l="l"/>
            <a:pathLst>
              <a:path h="3068592" w="4899948">
                <a:moveTo>
                  <a:pt x="0" y="0"/>
                </a:moveTo>
                <a:lnTo>
                  <a:pt x="4899947" y="0"/>
                </a:lnTo>
                <a:lnTo>
                  <a:pt x="4899947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2801533" y="-3053980"/>
            <a:ext cx="4292424" cy="3870986"/>
          </a:xfrm>
          <a:custGeom>
            <a:avLst/>
            <a:gdLst/>
            <a:ahLst/>
            <a:cxnLst/>
            <a:rect r="r" b="b" t="t" l="l"/>
            <a:pathLst>
              <a:path h="3870986" w="4292424">
                <a:moveTo>
                  <a:pt x="0" y="0"/>
                </a:moveTo>
                <a:lnTo>
                  <a:pt x="4292424" y="0"/>
                </a:lnTo>
                <a:lnTo>
                  <a:pt x="4292424" y="3870986"/>
                </a:lnTo>
                <a:lnTo>
                  <a:pt x="0" y="387098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10138935" y="9258300"/>
            <a:ext cx="4076270" cy="2863579"/>
          </a:xfrm>
          <a:custGeom>
            <a:avLst/>
            <a:gdLst/>
            <a:ahLst/>
            <a:cxnLst/>
            <a:rect r="r" b="b" t="t" l="l"/>
            <a:pathLst>
              <a:path h="2863579" w="4076270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7495522" y="-3297794"/>
            <a:ext cx="5493058" cy="4114800"/>
          </a:xfrm>
          <a:custGeom>
            <a:avLst/>
            <a:gdLst/>
            <a:ahLst/>
            <a:cxnLst/>
            <a:rect r="r" b="b" t="t" l="l"/>
            <a:pathLst>
              <a:path h="4114800" w="5493058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4747568">
            <a:off x="-2972342" y="3665317"/>
            <a:ext cx="4896097" cy="2735694"/>
          </a:xfrm>
          <a:custGeom>
            <a:avLst/>
            <a:gdLst/>
            <a:ahLst/>
            <a:cxnLst/>
            <a:rect r="r" b="b" t="t" l="l"/>
            <a:pathLst>
              <a:path h="2735694" w="4896097">
                <a:moveTo>
                  <a:pt x="0" y="0"/>
                </a:moveTo>
                <a:lnTo>
                  <a:pt x="4896097" y="0"/>
                </a:lnTo>
                <a:lnTo>
                  <a:pt x="4896097" y="2735694"/>
                </a:lnTo>
                <a:lnTo>
                  <a:pt x="0" y="2735694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4861154" y="-2102294"/>
            <a:ext cx="2892762" cy="2919301"/>
          </a:xfrm>
          <a:custGeom>
            <a:avLst/>
            <a:gdLst/>
            <a:ahLst/>
            <a:cxnLst/>
            <a:rect r="r" b="b" t="t" l="l"/>
            <a:pathLst>
              <a:path h="2919301" w="2892762">
                <a:moveTo>
                  <a:pt x="0" y="0"/>
                </a:moveTo>
                <a:lnTo>
                  <a:pt x="2892761" y="0"/>
                </a:lnTo>
                <a:lnTo>
                  <a:pt x="2892761" y="2919300"/>
                </a:lnTo>
                <a:lnTo>
                  <a:pt x="0" y="2919300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17494810" y="2371030"/>
            <a:ext cx="3575541" cy="3575541"/>
          </a:xfrm>
          <a:custGeom>
            <a:avLst/>
            <a:gdLst/>
            <a:ahLst/>
            <a:cxnLst/>
            <a:rect r="r" b="b" t="t" l="l"/>
            <a:pathLst>
              <a:path h="3575541" w="3575541">
                <a:moveTo>
                  <a:pt x="0" y="0"/>
                </a:moveTo>
                <a:lnTo>
                  <a:pt x="3575541" y="0"/>
                </a:lnTo>
                <a:lnTo>
                  <a:pt x="3575541" y="3575541"/>
                </a:lnTo>
                <a:lnTo>
                  <a:pt x="0" y="3575541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3" id="13"/>
          <p:cNvSpPr/>
          <p:nvPr/>
        </p:nvSpPr>
        <p:spPr>
          <a:xfrm flipH="false" flipV="false" rot="0">
            <a:off x="2570549" y="9496827"/>
            <a:ext cx="2587020" cy="2386526"/>
          </a:xfrm>
          <a:custGeom>
            <a:avLst/>
            <a:gdLst/>
            <a:ahLst/>
            <a:cxnLst/>
            <a:rect r="r" b="b" t="t" l="l"/>
            <a:pathLst>
              <a:path h="2386526" w="2587020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4" id="14"/>
          <p:cNvSpPr/>
          <p:nvPr/>
        </p:nvSpPr>
        <p:spPr>
          <a:xfrm flipH="false" flipV="false" rot="-5282649">
            <a:off x="16596506" y="6970869"/>
            <a:ext cx="3382987" cy="1154444"/>
          </a:xfrm>
          <a:custGeom>
            <a:avLst/>
            <a:gdLst/>
            <a:ahLst/>
            <a:cxnLst/>
            <a:rect r="r" b="b" t="t" l="l"/>
            <a:pathLst>
              <a:path h="1154444" w="3382987">
                <a:moveTo>
                  <a:pt x="0" y="0"/>
                </a:moveTo>
                <a:lnTo>
                  <a:pt x="3382988" y="0"/>
                </a:lnTo>
                <a:lnTo>
                  <a:pt x="3382988" y="1154445"/>
                </a:lnTo>
                <a:lnTo>
                  <a:pt x="0" y="1154445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5" id="15"/>
          <p:cNvSpPr/>
          <p:nvPr/>
        </p:nvSpPr>
        <p:spPr>
          <a:xfrm flipH="false" flipV="false" rot="0">
            <a:off x="17259300" y="-971659"/>
            <a:ext cx="3104522" cy="3342688"/>
          </a:xfrm>
          <a:custGeom>
            <a:avLst/>
            <a:gdLst/>
            <a:ahLst/>
            <a:cxnLst/>
            <a:rect r="r" b="b" t="t" l="l"/>
            <a:pathLst>
              <a:path h="3342688" w="3104522">
                <a:moveTo>
                  <a:pt x="0" y="0"/>
                </a:moveTo>
                <a:lnTo>
                  <a:pt x="3104522" y="0"/>
                </a:lnTo>
                <a:lnTo>
                  <a:pt x="3104522" y="3342689"/>
                </a:lnTo>
                <a:lnTo>
                  <a:pt x="0" y="3342689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6" id="16"/>
          <p:cNvSpPr txBox="true"/>
          <p:nvPr/>
        </p:nvSpPr>
        <p:spPr>
          <a:xfrm rot="0">
            <a:off x="5430379" y="1200150"/>
            <a:ext cx="7848753" cy="10433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60"/>
              </a:lnSpc>
            </a:pPr>
            <a:r>
              <a:rPr lang="en-US" b="true" sz="800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Kesimpulan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570549" y="2982584"/>
            <a:ext cx="12739321" cy="45058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139"/>
              </a:lnSpc>
            </a:pPr>
            <a:r>
              <a:rPr lang="en-US" sz="3806" spc="228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Berdasarkan hasil penelitian ditemukan bahwa Resnet50 V2 merupakan model yang memiliki akurasi tertinggi mencapai 97%, diikuti oleh inception V3 dengan akurasi mencapai 96%, MobileNet V2 dengan akurasi sebesar 92%, VGG-19 dengan akurasi mencapai 90%, dan Alexnet mencapai akurasi sebesar 82%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329398" y="9017983"/>
            <a:ext cx="4899948" cy="3344214"/>
          </a:xfrm>
          <a:custGeom>
            <a:avLst/>
            <a:gdLst/>
            <a:ahLst/>
            <a:cxnLst/>
            <a:rect r="r" b="b" t="t" l="l"/>
            <a:pathLst>
              <a:path h="3344214" w="4899948">
                <a:moveTo>
                  <a:pt x="0" y="0"/>
                </a:moveTo>
                <a:lnTo>
                  <a:pt x="4899947" y="0"/>
                </a:lnTo>
                <a:lnTo>
                  <a:pt x="4899947" y="3344214"/>
                </a:lnTo>
                <a:lnTo>
                  <a:pt x="0" y="33442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847044" y="9882374"/>
            <a:ext cx="3296956" cy="809253"/>
          </a:xfrm>
          <a:custGeom>
            <a:avLst/>
            <a:gdLst/>
            <a:ahLst/>
            <a:cxnLst/>
            <a:rect r="r" b="b" t="t" l="l"/>
            <a:pathLst>
              <a:path h="809253" w="3296956">
                <a:moveTo>
                  <a:pt x="0" y="0"/>
                </a:moveTo>
                <a:lnTo>
                  <a:pt x="3296956" y="0"/>
                </a:lnTo>
                <a:lnTo>
                  <a:pt x="3296956" y="809252"/>
                </a:lnTo>
                <a:lnTo>
                  <a:pt x="0" y="80925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494772" y="9017983"/>
            <a:ext cx="4427843" cy="3481392"/>
          </a:xfrm>
          <a:custGeom>
            <a:avLst/>
            <a:gdLst/>
            <a:ahLst/>
            <a:cxnLst/>
            <a:rect r="r" b="b" t="t" l="l"/>
            <a:pathLst>
              <a:path h="3481392" w="4427843">
                <a:moveTo>
                  <a:pt x="0" y="0"/>
                </a:moveTo>
                <a:lnTo>
                  <a:pt x="4427843" y="0"/>
                </a:lnTo>
                <a:lnTo>
                  <a:pt x="4427843" y="3481391"/>
                </a:lnTo>
                <a:lnTo>
                  <a:pt x="0" y="348139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-763398" y="-1534296"/>
            <a:ext cx="4899948" cy="3068592"/>
          </a:xfrm>
          <a:custGeom>
            <a:avLst/>
            <a:gdLst/>
            <a:ahLst/>
            <a:cxnLst/>
            <a:rect r="r" b="b" t="t" l="l"/>
            <a:pathLst>
              <a:path h="3068592" w="4899948">
                <a:moveTo>
                  <a:pt x="0" y="0"/>
                </a:moveTo>
                <a:lnTo>
                  <a:pt x="4899947" y="0"/>
                </a:lnTo>
                <a:lnTo>
                  <a:pt x="4899947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2801533" y="-3053980"/>
            <a:ext cx="4292424" cy="3870986"/>
          </a:xfrm>
          <a:custGeom>
            <a:avLst/>
            <a:gdLst/>
            <a:ahLst/>
            <a:cxnLst/>
            <a:rect r="r" b="b" t="t" l="l"/>
            <a:pathLst>
              <a:path h="3870986" w="4292424">
                <a:moveTo>
                  <a:pt x="0" y="0"/>
                </a:moveTo>
                <a:lnTo>
                  <a:pt x="4292424" y="0"/>
                </a:lnTo>
                <a:lnTo>
                  <a:pt x="4292424" y="3870986"/>
                </a:lnTo>
                <a:lnTo>
                  <a:pt x="0" y="387098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10138935" y="9258300"/>
            <a:ext cx="4076270" cy="2863579"/>
          </a:xfrm>
          <a:custGeom>
            <a:avLst/>
            <a:gdLst/>
            <a:ahLst/>
            <a:cxnLst/>
            <a:rect r="r" b="b" t="t" l="l"/>
            <a:pathLst>
              <a:path h="2863579" w="4076270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7495522" y="-3297794"/>
            <a:ext cx="5493058" cy="4114800"/>
          </a:xfrm>
          <a:custGeom>
            <a:avLst/>
            <a:gdLst/>
            <a:ahLst/>
            <a:cxnLst/>
            <a:rect r="r" b="b" t="t" l="l"/>
            <a:pathLst>
              <a:path h="4114800" w="5493058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4747568">
            <a:off x="-2972342" y="3665317"/>
            <a:ext cx="4896097" cy="2735694"/>
          </a:xfrm>
          <a:custGeom>
            <a:avLst/>
            <a:gdLst/>
            <a:ahLst/>
            <a:cxnLst/>
            <a:rect r="r" b="b" t="t" l="l"/>
            <a:pathLst>
              <a:path h="2735694" w="4896097">
                <a:moveTo>
                  <a:pt x="0" y="0"/>
                </a:moveTo>
                <a:lnTo>
                  <a:pt x="4896097" y="0"/>
                </a:lnTo>
                <a:lnTo>
                  <a:pt x="4896097" y="2735694"/>
                </a:lnTo>
                <a:lnTo>
                  <a:pt x="0" y="2735694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4861154" y="-2102294"/>
            <a:ext cx="2892762" cy="2919301"/>
          </a:xfrm>
          <a:custGeom>
            <a:avLst/>
            <a:gdLst/>
            <a:ahLst/>
            <a:cxnLst/>
            <a:rect r="r" b="b" t="t" l="l"/>
            <a:pathLst>
              <a:path h="2919301" w="2892762">
                <a:moveTo>
                  <a:pt x="0" y="0"/>
                </a:moveTo>
                <a:lnTo>
                  <a:pt x="2892761" y="0"/>
                </a:lnTo>
                <a:lnTo>
                  <a:pt x="2892761" y="2919300"/>
                </a:lnTo>
                <a:lnTo>
                  <a:pt x="0" y="2919300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17494810" y="2371030"/>
            <a:ext cx="3575541" cy="3575541"/>
          </a:xfrm>
          <a:custGeom>
            <a:avLst/>
            <a:gdLst/>
            <a:ahLst/>
            <a:cxnLst/>
            <a:rect r="r" b="b" t="t" l="l"/>
            <a:pathLst>
              <a:path h="3575541" w="3575541">
                <a:moveTo>
                  <a:pt x="0" y="0"/>
                </a:moveTo>
                <a:lnTo>
                  <a:pt x="3575541" y="0"/>
                </a:lnTo>
                <a:lnTo>
                  <a:pt x="3575541" y="3575541"/>
                </a:lnTo>
                <a:lnTo>
                  <a:pt x="0" y="3575541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3" id="13"/>
          <p:cNvSpPr/>
          <p:nvPr/>
        </p:nvSpPr>
        <p:spPr>
          <a:xfrm flipH="false" flipV="false" rot="0">
            <a:off x="2570549" y="9496827"/>
            <a:ext cx="2587020" cy="2386526"/>
          </a:xfrm>
          <a:custGeom>
            <a:avLst/>
            <a:gdLst/>
            <a:ahLst/>
            <a:cxnLst/>
            <a:rect r="r" b="b" t="t" l="l"/>
            <a:pathLst>
              <a:path h="2386526" w="2587020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4" id="14"/>
          <p:cNvSpPr/>
          <p:nvPr/>
        </p:nvSpPr>
        <p:spPr>
          <a:xfrm flipH="false" flipV="false" rot="-5282649">
            <a:off x="16596506" y="6970869"/>
            <a:ext cx="3382987" cy="1154444"/>
          </a:xfrm>
          <a:custGeom>
            <a:avLst/>
            <a:gdLst/>
            <a:ahLst/>
            <a:cxnLst/>
            <a:rect r="r" b="b" t="t" l="l"/>
            <a:pathLst>
              <a:path h="1154444" w="3382987">
                <a:moveTo>
                  <a:pt x="0" y="0"/>
                </a:moveTo>
                <a:lnTo>
                  <a:pt x="3382988" y="0"/>
                </a:lnTo>
                <a:lnTo>
                  <a:pt x="3382988" y="1154445"/>
                </a:lnTo>
                <a:lnTo>
                  <a:pt x="0" y="1154445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5" id="15"/>
          <p:cNvSpPr/>
          <p:nvPr/>
        </p:nvSpPr>
        <p:spPr>
          <a:xfrm flipH="false" flipV="false" rot="0">
            <a:off x="17259300" y="-971659"/>
            <a:ext cx="3104522" cy="3342688"/>
          </a:xfrm>
          <a:custGeom>
            <a:avLst/>
            <a:gdLst/>
            <a:ahLst/>
            <a:cxnLst/>
            <a:rect r="r" b="b" t="t" l="l"/>
            <a:pathLst>
              <a:path h="3342688" w="3104522">
                <a:moveTo>
                  <a:pt x="0" y="0"/>
                </a:moveTo>
                <a:lnTo>
                  <a:pt x="3104522" y="0"/>
                </a:lnTo>
                <a:lnTo>
                  <a:pt x="3104522" y="3342689"/>
                </a:lnTo>
                <a:lnTo>
                  <a:pt x="0" y="3342689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6" id="16"/>
          <p:cNvSpPr txBox="true"/>
          <p:nvPr/>
        </p:nvSpPr>
        <p:spPr>
          <a:xfrm rot="0">
            <a:off x="5430379" y="1200150"/>
            <a:ext cx="7848753" cy="10433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60"/>
              </a:lnSpc>
            </a:pPr>
            <a:r>
              <a:rPr lang="en-US" b="true" sz="800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Saran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570549" y="2982584"/>
            <a:ext cx="13860276" cy="34918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591"/>
              </a:lnSpc>
            </a:pPr>
            <a:r>
              <a:rPr lang="en-US" sz="4141" spc="248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Untuk penelitian selanjutnya dapat menguji coba model lain seperti misalnya VGG-16, InceptionResnet, EfficientNet, dll untuk mengetahui perfoma model dalam mengklasifikasikan gender berdasarkan citra wajah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329398" y="9017983"/>
            <a:ext cx="4899948" cy="3344214"/>
          </a:xfrm>
          <a:custGeom>
            <a:avLst/>
            <a:gdLst/>
            <a:ahLst/>
            <a:cxnLst/>
            <a:rect r="r" b="b" t="t" l="l"/>
            <a:pathLst>
              <a:path h="3344214" w="4899948">
                <a:moveTo>
                  <a:pt x="0" y="0"/>
                </a:moveTo>
                <a:lnTo>
                  <a:pt x="4899947" y="0"/>
                </a:lnTo>
                <a:lnTo>
                  <a:pt x="4899947" y="3344214"/>
                </a:lnTo>
                <a:lnTo>
                  <a:pt x="0" y="33442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847044" y="9882374"/>
            <a:ext cx="3296956" cy="809253"/>
          </a:xfrm>
          <a:custGeom>
            <a:avLst/>
            <a:gdLst/>
            <a:ahLst/>
            <a:cxnLst/>
            <a:rect r="r" b="b" t="t" l="l"/>
            <a:pathLst>
              <a:path h="809253" w="3296956">
                <a:moveTo>
                  <a:pt x="0" y="0"/>
                </a:moveTo>
                <a:lnTo>
                  <a:pt x="3296956" y="0"/>
                </a:lnTo>
                <a:lnTo>
                  <a:pt x="3296956" y="809252"/>
                </a:lnTo>
                <a:lnTo>
                  <a:pt x="0" y="80925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494772" y="9017983"/>
            <a:ext cx="4427843" cy="3481392"/>
          </a:xfrm>
          <a:custGeom>
            <a:avLst/>
            <a:gdLst/>
            <a:ahLst/>
            <a:cxnLst/>
            <a:rect r="r" b="b" t="t" l="l"/>
            <a:pathLst>
              <a:path h="3481392" w="4427843">
                <a:moveTo>
                  <a:pt x="0" y="0"/>
                </a:moveTo>
                <a:lnTo>
                  <a:pt x="4427843" y="0"/>
                </a:lnTo>
                <a:lnTo>
                  <a:pt x="4427843" y="3481391"/>
                </a:lnTo>
                <a:lnTo>
                  <a:pt x="0" y="348139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-763398" y="-1534296"/>
            <a:ext cx="4899948" cy="3068592"/>
          </a:xfrm>
          <a:custGeom>
            <a:avLst/>
            <a:gdLst/>
            <a:ahLst/>
            <a:cxnLst/>
            <a:rect r="r" b="b" t="t" l="l"/>
            <a:pathLst>
              <a:path h="3068592" w="4899948">
                <a:moveTo>
                  <a:pt x="0" y="0"/>
                </a:moveTo>
                <a:lnTo>
                  <a:pt x="4899947" y="0"/>
                </a:lnTo>
                <a:lnTo>
                  <a:pt x="4899947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2801533" y="-3053980"/>
            <a:ext cx="4292424" cy="3870986"/>
          </a:xfrm>
          <a:custGeom>
            <a:avLst/>
            <a:gdLst/>
            <a:ahLst/>
            <a:cxnLst/>
            <a:rect r="r" b="b" t="t" l="l"/>
            <a:pathLst>
              <a:path h="3870986" w="4292424">
                <a:moveTo>
                  <a:pt x="0" y="0"/>
                </a:moveTo>
                <a:lnTo>
                  <a:pt x="4292424" y="0"/>
                </a:lnTo>
                <a:lnTo>
                  <a:pt x="4292424" y="3870986"/>
                </a:lnTo>
                <a:lnTo>
                  <a:pt x="0" y="387098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10138935" y="9258300"/>
            <a:ext cx="4076270" cy="2863579"/>
          </a:xfrm>
          <a:custGeom>
            <a:avLst/>
            <a:gdLst/>
            <a:ahLst/>
            <a:cxnLst/>
            <a:rect r="r" b="b" t="t" l="l"/>
            <a:pathLst>
              <a:path h="2863579" w="4076270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7495522" y="-3297794"/>
            <a:ext cx="5493058" cy="4114800"/>
          </a:xfrm>
          <a:custGeom>
            <a:avLst/>
            <a:gdLst/>
            <a:ahLst/>
            <a:cxnLst/>
            <a:rect r="r" b="b" t="t" l="l"/>
            <a:pathLst>
              <a:path h="4114800" w="5493058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4747568">
            <a:off x="-2972342" y="3665317"/>
            <a:ext cx="4896097" cy="2735694"/>
          </a:xfrm>
          <a:custGeom>
            <a:avLst/>
            <a:gdLst/>
            <a:ahLst/>
            <a:cxnLst/>
            <a:rect r="r" b="b" t="t" l="l"/>
            <a:pathLst>
              <a:path h="2735694" w="4896097">
                <a:moveTo>
                  <a:pt x="0" y="0"/>
                </a:moveTo>
                <a:lnTo>
                  <a:pt x="4896097" y="0"/>
                </a:lnTo>
                <a:lnTo>
                  <a:pt x="4896097" y="2735694"/>
                </a:lnTo>
                <a:lnTo>
                  <a:pt x="0" y="2735694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4861154" y="-2102294"/>
            <a:ext cx="2892762" cy="2919301"/>
          </a:xfrm>
          <a:custGeom>
            <a:avLst/>
            <a:gdLst/>
            <a:ahLst/>
            <a:cxnLst/>
            <a:rect r="r" b="b" t="t" l="l"/>
            <a:pathLst>
              <a:path h="2919301" w="2892762">
                <a:moveTo>
                  <a:pt x="0" y="0"/>
                </a:moveTo>
                <a:lnTo>
                  <a:pt x="2892761" y="0"/>
                </a:lnTo>
                <a:lnTo>
                  <a:pt x="2892761" y="2919300"/>
                </a:lnTo>
                <a:lnTo>
                  <a:pt x="0" y="2919300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17494810" y="2371030"/>
            <a:ext cx="3575541" cy="3575541"/>
          </a:xfrm>
          <a:custGeom>
            <a:avLst/>
            <a:gdLst/>
            <a:ahLst/>
            <a:cxnLst/>
            <a:rect r="r" b="b" t="t" l="l"/>
            <a:pathLst>
              <a:path h="3575541" w="3575541">
                <a:moveTo>
                  <a:pt x="0" y="0"/>
                </a:moveTo>
                <a:lnTo>
                  <a:pt x="3575541" y="0"/>
                </a:lnTo>
                <a:lnTo>
                  <a:pt x="3575541" y="3575541"/>
                </a:lnTo>
                <a:lnTo>
                  <a:pt x="0" y="3575541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3" id="13"/>
          <p:cNvSpPr/>
          <p:nvPr/>
        </p:nvSpPr>
        <p:spPr>
          <a:xfrm flipH="false" flipV="false" rot="0">
            <a:off x="2570549" y="9496827"/>
            <a:ext cx="2587020" cy="2386526"/>
          </a:xfrm>
          <a:custGeom>
            <a:avLst/>
            <a:gdLst/>
            <a:ahLst/>
            <a:cxnLst/>
            <a:rect r="r" b="b" t="t" l="l"/>
            <a:pathLst>
              <a:path h="2386526" w="2587020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4" id="14"/>
          <p:cNvSpPr/>
          <p:nvPr/>
        </p:nvSpPr>
        <p:spPr>
          <a:xfrm flipH="false" flipV="false" rot="-5282649">
            <a:off x="16596506" y="6970869"/>
            <a:ext cx="3382987" cy="1154444"/>
          </a:xfrm>
          <a:custGeom>
            <a:avLst/>
            <a:gdLst/>
            <a:ahLst/>
            <a:cxnLst/>
            <a:rect r="r" b="b" t="t" l="l"/>
            <a:pathLst>
              <a:path h="1154444" w="3382987">
                <a:moveTo>
                  <a:pt x="0" y="0"/>
                </a:moveTo>
                <a:lnTo>
                  <a:pt x="3382988" y="0"/>
                </a:lnTo>
                <a:lnTo>
                  <a:pt x="3382988" y="1154445"/>
                </a:lnTo>
                <a:lnTo>
                  <a:pt x="0" y="1154445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5" id="15"/>
          <p:cNvSpPr/>
          <p:nvPr/>
        </p:nvSpPr>
        <p:spPr>
          <a:xfrm flipH="false" flipV="false" rot="0">
            <a:off x="17259300" y="-971659"/>
            <a:ext cx="3104522" cy="3342688"/>
          </a:xfrm>
          <a:custGeom>
            <a:avLst/>
            <a:gdLst/>
            <a:ahLst/>
            <a:cxnLst/>
            <a:rect r="r" b="b" t="t" l="l"/>
            <a:pathLst>
              <a:path h="3342688" w="3104522">
                <a:moveTo>
                  <a:pt x="0" y="0"/>
                </a:moveTo>
                <a:lnTo>
                  <a:pt x="3104522" y="0"/>
                </a:lnTo>
                <a:lnTo>
                  <a:pt x="3104522" y="3342689"/>
                </a:lnTo>
                <a:lnTo>
                  <a:pt x="0" y="3342689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6" id="16"/>
          <p:cNvSpPr txBox="true"/>
          <p:nvPr/>
        </p:nvSpPr>
        <p:spPr>
          <a:xfrm rot="0">
            <a:off x="4002951" y="650240"/>
            <a:ext cx="10014901" cy="909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89"/>
              </a:lnSpc>
            </a:pPr>
            <a:r>
              <a:rPr lang="en-US" b="true" sz="6999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Github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80812" y="2700839"/>
            <a:ext cx="15136187" cy="6508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50"/>
              </a:lnSpc>
            </a:pPr>
            <a:r>
              <a:rPr lang="en-US" sz="5000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Dionisius R : 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80812" y="3237415"/>
            <a:ext cx="13799105" cy="807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39"/>
              </a:lnSpc>
            </a:pPr>
            <a:r>
              <a:rPr lang="en-US" sz="4599" u="sng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  <a:hlinkClick r:id="rId29" tooltip="https://github.com/Dionisius951/Klasifikasi-Gender.git"/>
              </a:rPr>
              <a:t>https://github.com/Dionisius951/Klasifikasi-Gender.git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280812" y="4789487"/>
            <a:ext cx="15136187" cy="6508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50"/>
              </a:lnSpc>
            </a:pPr>
            <a:r>
              <a:rPr lang="en-US" sz="5000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Dita Anggelia : 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280812" y="5326063"/>
            <a:ext cx="13184743" cy="807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39"/>
              </a:lnSpc>
            </a:pPr>
            <a:r>
              <a:rPr lang="en-US" sz="4599" u="sng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https://github.com/ditaangelia70/Inception_V3_Dita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280812" y="6876098"/>
            <a:ext cx="15136187" cy="6508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50"/>
              </a:lnSpc>
            </a:pPr>
            <a:r>
              <a:rPr lang="en-US" sz="5000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Claudio :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280812" y="7412675"/>
            <a:ext cx="13184486" cy="807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39"/>
              </a:lnSpc>
            </a:pPr>
            <a:r>
              <a:rPr lang="en-US" sz="4599" u="sng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https://github.com/gitclaudio23/Computer-Vision-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329398" y="9017983"/>
            <a:ext cx="4899948" cy="3344214"/>
          </a:xfrm>
          <a:custGeom>
            <a:avLst/>
            <a:gdLst/>
            <a:ahLst/>
            <a:cxnLst/>
            <a:rect r="r" b="b" t="t" l="l"/>
            <a:pathLst>
              <a:path h="3344214" w="4899948">
                <a:moveTo>
                  <a:pt x="0" y="0"/>
                </a:moveTo>
                <a:lnTo>
                  <a:pt x="4899947" y="0"/>
                </a:lnTo>
                <a:lnTo>
                  <a:pt x="4899947" y="3344214"/>
                </a:lnTo>
                <a:lnTo>
                  <a:pt x="0" y="33442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847044" y="9882374"/>
            <a:ext cx="3296956" cy="809253"/>
          </a:xfrm>
          <a:custGeom>
            <a:avLst/>
            <a:gdLst/>
            <a:ahLst/>
            <a:cxnLst/>
            <a:rect r="r" b="b" t="t" l="l"/>
            <a:pathLst>
              <a:path h="809253" w="3296956">
                <a:moveTo>
                  <a:pt x="0" y="0"/>
                </a:moveTo>
                <a:lnTo>
                  <a:pt x="3296956" y="0"/>
                </a:lnTo>
                <a:lnTo>
                  <a:pt x="3296956" y="809252"/>
                </a:lnTo>
                <a:lnTo>
                  <a:pt x="0" y="80925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494772" y="9017983"/>
            <a:ext cx="4427843" cy="3481392"/>
          </a:xfrm>
          <a:custGeom>
            <a:avLst/>
            <a:gdLst/>
            <a:ahLst/>
            <a:cxnLst/>
            <a:rect r="r" b="b" t="t" l="l"/>
            <a:pathLst>
              <a:path h="3481392" w="4427843">
                <a:moveTo>
                  <a:pt x="0" y="0"/>
                </a:moveTo>
                <a:lnTo>
                  <a:pt x="4427843" y="0"/>
                </a:lnTo>
                <a:lnTo>
                  <a:pt x="4427843" y="3481391"/>
                </a:lnTo>
                <a:lnTo>
                  <a:pt x="0" y="348139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-763398" y="-1534296"/>
            <a:ext cx="4899948" cy="3068592"/>
          </a:xfrm>
          <a:custGeom>
            <a:avLst/>
            <a:gdLst/>
            <a:ahLst/>
            <a:cxnLst/>
            <a:rect r="r" b="b" t="t" l="l"/>
            <a:pathLst>
              <a:path h="3068592" w="4899948">
                <a:moveTo>
                  <a:pt x="0" y="0"/>
                </a:moveTo>
                <a:lnTo>
                  <a:pt x="4899947" y="0"/>
                </a:lnTo>
                <a:lnTo>
                  <a:pt x="4899947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2801533" y="-3053980"/>
            <a:ext cx="4292424" cy="3870986"/>
          </a:xfrm>
          <a:custGeom>
            <a:avLst/>
            <a:gdLst/>
            <a:ahLst/>
            <a:cxnLst/>
            <a:rect r="r" b="b" t="t" l="l"/>
            <a:pathLst>
              <a:path h="3870986" w="4292424">
                <a:moveTo>
                  <a:pt x="0" y="0"/>
                </a:moveTo>
                <a:lnTo>
                  <a:pt x="4292424" y="0"/>
                </a:lnTo>
                <a:lnTo>
                  <a:pt x="4292424" y="3870986"/>
                </a:lnTo>
                <a:lnTo>
                  <a:pt x="0" y="387098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10138935" y="9258300"/>
            <a:ext cx="4076270" cy="2863579"/>
          </a:xfrm>
          <a:custGeom>
            <a:avLst/>
            <a:gdLst/>
            <a:ahLst/>
            <a:cxnLst/>
            <a:rect r="r" b="b" t="t" l="l"/>
            <a:pathLst>
              <a:path h="2863579" w="4076270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7495522" y="-3297794"/>
            <a:ext cx="5493058" cy="4114800"/>
          </a:xfrm>
          <a:custGeom>
            <a:avLst/>
            <a:gdLst/>
            <a:ahLst/>
            <a:cxnLst/>
            <a:rect r="r" b="b" t="t" l="l"/>
            <a:pathLst>
              <a:path h="4114800" w="5493058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4747568">
            <a:off x="-2972342" y="3665317"/>
            <a:ext cx="4896097" cy="2735694"/>
          </a:xfrm>
          <a:custGeom>
            <a:avLst/>
            <a:gdLst/>
            <a:ahLst/>
            <a:cxnLst/>
            <a:rect r="r" b="b" t="t" l="l"/>
            <a:pathLst>
              <a:path h="2735694" w="4896097">
                <a:moveTo>
                  <a:pt x="0" y="0"/>
                </a:moveTo>
                <a:lnTo>
                  <a:pt x="4896097" y="0"/>
                </a:lnTo>
                <a:lnTo>
                  <a:pt x="4896097" y="2735694"/>
                </a:lnTo>
                <a:lnTo>
                  <a:pt x="0" y="2735694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4861154" y="-2102294"/>
            <a:ext cx="2892762" cy="2919301"/>
          </a:xfrm>
          <a:custGeom>
            <a:avLst/>
            <a:gdLst/>
            <a:ahLst/>
            <a:cxnLst/>
            <a:rect r="r" b="b" t="t" l="l"/>
            <a:pathLst>
              <a:path h="2919301" w="2892762">
                <a:moveTo>
                  <a:pt x="0" y="0"/>
                </a:moveTo>
                <a:lnTo>
                  <a:pt x="2892761" y="0"/>
                </a:lnTo>
                <a:lnTo>
                  <a:pt x="2892761" y="2919300"/>
                </a:lnTo>
                <a:lnTo>
                  <a:pt x="0" y="2919300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17494810" y="2371030"/>
            <a:ext cx="3575541" cy="3575541"/>
          </a:xfrm>
          <a:custGeom>
            <a:avLst/>
            <a:gdLst/>
            <a:ahLst/>
            <a:cxnLst/>
            <a:rect r="r" b="b" t="t" l="l"/>
            <a:pathLst>
              <a:path h="3575541" w="3575541">
                <a:moveTo>
                  <a:pt x="0" y="0"/>
                </a:moveTo>
                <a:lnTo>
                  <a:pt x="3575541" y="0"/>
                </a:lnTo>
                <a:lnTo>
                  <a:pt x="3575541" y="3575541"/>
                </a:lnTo>
                <a:lnTo>
                  <a:pt x="0" y="3575541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3" id="13"/>
          <p:cNvSpPr/>
          <p:nvPr/>
        </p:nvSpPr>
        <p:spPr>
          <a:xfrm flipH="false" flipV="false" rot="0">
            <a:off x="2570549" y="9496827"/>
            <a:ext cx="2587020" cy="2386526"/>
          </a:xfrm>
          <a:custGeom>
            <a:avLst/>
            <a:gdLst/>
            <a:ahLst/>
            <a:cxnLst/>
            <a:rect r="r" b="b" t="t" l="l"/>
            <a:pathLst>
              <a:path h="2386526" w="2587020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4" id="14"/>
          <p:cNvSpPr/>
          <p:nvPr/>
        </p:nvSpPr>
        <p:spPr>
          <a:xfrm flipH="false" flipV="false" rot="-5282649">
            <a:off x="16596506" y="6970869"/>
            <a:ext cx="3382987" cy="1154444"/>
          </a:xfrm>
          <a:custGeom>
            <a:avLst/>
            <a:gdLst/>
            <a:ahLst/>
            <a:cxnLst/>
            <a:rect r="r" b="b" t="t" l="l"/>
            <a:pathLst>
              <a:path h="1154444" w="3382987">
                <a:moveTo>
                  <a:pt x="0" y="0"/>
                </a:moveTo>
                <a:lnTo>
                  <a:pt x="3382988" y="0"/>
                </a:lnTo>
                <a:lnTo>
                  <a:pt x="3382988" y="1154445"/>
                </a:lnTo>
                <a:lnTo>
                  <a:pt x="0" y="1154445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5" id="15"/>
          <p:cNvSpPr/>
          <p:nvPr/>
        </p:nvSpPr>
        <p:spPr>
          <a:xfrm flipH="false" flipV="false" rot="0">
            <a:off x="17259300" y="-971659"/>
            <a:ext cx="3104522" cy="3342688"/>
          </a:xfrm>
          <a:custGeom>
            <a:avLst/>
            <a:gdLst/>
            <a:ahLst/>
            <a:cxnLst/>
            <a:rect r="r" b="b" t="t" l="l"/>
            <a:pathLst>
              <a:path h="3342688" w="3104522">
                <a:moveTo>
                  <a:pt x="0" y="0"/>
                </a:moveTo>
                <a:lnTo>
                  <a:pt x="3104522" y="0"/>
                </a:lnTo>
                <a:lnTo>
                  <a:pt x="3104522" y="3342689"/>
                </a:lnTo>
                <a:lnTo>
                  <a:pt x="0" y="3342689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6" id="16"/>
          <p:cNvSpPr txBox="true"/>
          <p:nvPr/>
        </p:nvSpPr>
        <p:spPr>
          <a:xfrm rot="0">
            <a:off x="4002951" y="650240"/>
            <a:ext cx="10014901" cy="909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89"/>
              </a:lnSpc>
            </a:pPr>
            <a:r>
              <a:rPr lang="en-US" b="true" sz="6999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Colab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80812" y="2255200"/>
            <a:ext cx="15136187" cy="6508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50"/>
              </a:lnSpc>
            </a:pPr>
            <a:r>
              <a:rPr lang="en-US" sz="5000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Resnet50V2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80812" y="2791777"/>
            <a:ext cx="4903708" cy="807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39"/>
              </a:lnSpc>
            </a:pPr>
            <a:r>
              <a:rPr lang="en-US" sz="4599" u="sng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  <a:hlinkClick r:id="rId29" tooltip="https://colab.research.google.com/drive/1gKt8ZbzXAFanTWjMs_Lv4wpbWO6VEGc3?usp=sharing"/>
              </a:rPr>
              <a:t>Colab Resnet50V2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280812" y="4789487"/>
            <a:ext cx="15136187" cy="6508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50"/>
              </a:lnSpc>
            </a:pPr>
            <a:r>
              <a:rPr lang="en-US" sz="5000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Inception V3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280812" y="5326063"/>
            <a:ext cx="15978488" cy="807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39"/>
              </a:lnSpc>
            </a:pPr>
            <a:r>
              <a:rPr lang="en-US" sz="4599" u="sng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  <a:hlinkClick r:id="rId30" tooltip="https://colab.research.google.com/drive/13J7BBv-gwSAYFmApVnnb07uepbdWg7O5?usp=sharing"/>
              </a:rPr>
              <a:t>Colab Inception V3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280812" y="7256830"/>
            <a:ext cx="15136187" cy="6508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50"/>
              </a:lnSpc>
            </a:pPr>
            <a:r>
              <a:rPr lang="en-US" sz="5000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MobileNetV2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280812" y="7793406"/>
            <a:ext cx="13184486" cy="807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39"/>
              </a:lnSpc>
            </a:pPr>
            <a:r>
              <a:rPr lang="en-US" sz="4599" u="sng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  <a:hlinkClick r:id="rId31" tooltip="https://colab.research.google.com/drive/13J7BBv-gwSAYFmApVnnb07uepbdWg7O5?usp=sharing"/>
              </a:rPr>
              <a:t>Colab MobileNetV2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329398" y="8614893"/>
            <a:ext cx="4899948" cy="3344214"/>
          </a:xfrm>
          <a:custGeom>
            <a:avLst/>
            <a:gdLst/>
            <a:ahLst/>
            <a:cxnLst/>
            <a:rect r="r" b="b" t="t" l="l"/>
            <a:pathLst>
              <a:path h="3344214" w="4899948">
                <a:moveTo>
                  <a:pt x="0" y="0"/>
                </a:moveTo>
                <a:lnTo>
                  <a:pt x="4899947" y="0"/>
                </a:lnTo>
                <a:lnTo>
                  <a:pt x="4899947" y="3344214"/>
                </a:lnTo>
                <a:lnTo>
                  <a:pt x="0" y="33442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030709" y="9258300"/>
            <a:ext cx="3059829" cy="751049"/>
          </a:xfrm>
          <a:custGeom>
            <a:avLst/>
            <a:gdLst/>
            <a:ahLst/>
            <a:cxnLst/>
            <a:rect r="r" b="b" t="t" l="l"/>
            <a:pathLst>
              <a:path h="751049" w="3059829">
                <a:moveTo>
                  <a:pt x="0" y="0"/>
                </a:moveTo>
                <a:lnTo>
                  <a:pt x="3059829" y="0"/>
                </a:lnTo>
                <a:lnTo>
                  <a:pt x="3059829" y="751049"/>
                </a:lnTo>
                <a:lnTo>
                  <a:pt x="0" y="75104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215205" y="8540136"/>
            <a:ext cx="4602314" cy="3618569"/>
          </a:xfrm>
          <a:custGeom>
            <a:avLst/>
            <a:gdLst/>
            <a:ahLst/>
            <a:cxnLst/>
            <a:rect r="r" b="b" t="t" l="l"/>
            <a:pathLst>
              <a:path h="3618569" w="4602314">
                <a:moveTo>
                  <a:pt x="0" y="0"/>
                </a:moveTo>
                <a:lnTo>
                  <a:pt x="4602314" y="0"/>
                </a:lnTo>
                <a:lnTo>
                  <a:pt x="4602314" y="3618570"/>
                </a:lnTo>
                <a:lnTo>
                  <a:pt x="0" y="361857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-674156" y="-1072630"/>
            <a:ext cx="4899948" cy="3068592"/>
          </a:xfrm>
          <a:custGeom>
            <a:avLst/>
            <a:gdLst/>
            <a:ahLst/>
            <a:cxnLst/>
            <a:rect r="r" b="b" t="t" l="l"/>
            <a:pathLst>
              <a:path h="3068592" w="4899948">
                <a:moveTo>
                  <a:pt x="0" y="0"/>
                </a:moveTo>
                <a:lnTo>
                  <a:pt x="4899948" y="0"/>
                </a:lnTo>
                <a:lnTo>
                  <a:pt x="4899948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2686214" y="-2578193"/>
            <a:ext cx="4292424" cy="3870986"/>
          </a:xfrm>
          <a:custGeom>
            <a:avLst/>
            <a:gdLst/>
            <a:ahLst/>
            <a:cxnLst/>
            <a:rect r="r" b="b" t="t" l="l"/>
            <a:pathLst>
              <a:path h="3870986" w="4292424">
                <a:moveTo>
                  <a:pt x="0" y="0"/>
                </a:moveTo>
                <a:lnTo>
                  <a:pt x="4292424" y="0"/>
                </a:lnTo>
                <a:lnTo>
                  <a:pt x="4292424" y="3870986"/>
                </a:lnTo>
                <a:lnTo>
                  <a:pt x="0" y="387098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10138935" y="9258300"/>
            <a:ext cx="4076270" cy="2863579"/>
          </a:xfrm>
          <a:custGeom>
            <a:avLst/>
            <a:gdLst/>
            <a:ahLst/>
            <a:cxnLst/>
            <a:rect r="r" b="b" t="t" l="l"/>
            <a:pathLst>
              <a:path h="2863579" w="4076270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7409323" y="-2700100"/>
            <a:ext cx="5493058" cy="4114800"/>
          </a:xfrm>
          <a:custGeom>
            <a:avLst/>
            <a:gdLst/>
            <a:ahLst/>
            <a:cxnLst/>
            <a:rect r="r" b="b" t="t" l="l"/>
            <a:pathLst>
              <a:path h="4114800" w="5493058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4747568">
            <a:off x="-2972342" y="3665317"/>
            <a:ext cx="4896097" cy="2735694"/>
          </a:xfrm>
          <a:custGeom>
            <a:avLst/>
            <a:gdLst/>
            <a:ahLst/>
            <a:cxnLst/>
            <a:rect r="r" b="b" t="t" l="l"/>
            <a:pathLst>
              <a:path h="2735694" w="4896097">
                <a:moveTo>
                  <a:pt x="0" y="0"/>
                </a:moveTo>
                <a:lnTo>
                  <a:pt x="4896097" y="0"/>
                </a:lnTo>
                <a:lnTo>
                  <a:pt x="4896097" y="2735694"/>
                </a:lnTo>
                <a:lnTo>
                  <a:pt x="0" y="2735694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4831481" y="-1626507"/>
            <a:ext cx="2892762" cy="2919301"/>
          </a:xfrm>
          <a:custGeom>
            <a:avLst/>
            <a:gdLst/>
            <a:ahLst/>
            <a:cxnLst/>
            <a:rect r="r" b="b" t="t" l="l"/>
            <a:pathLst>
              <a:path h="2919301" w="2892762">
                <a:moveTo>
                  <a:pt x="0" y="0"/>
                </a:moveTo>
                <a:lnTo>
                  <a:pt x="2892761" y="0"/>
                </a:lnTo>
                <a:lnTo>
                  <a:pt x="2892761" y="2919300"/>
                </a:lnTo>
                <a:lnTo>
                  <a:pt x="0" y="2919300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17259300" y="2262342"/>
            <a:ext cx="3575541" cy="3575541"/>
          </a:xfrm>
          <a:custGeom>
            <a:avLst/>
            <a:gdLst/>
            <a:ahLst/>
            <a:cxnLst/>
            <a:rect r="r" b="b" t="t" l="l"/>
            <a:pathLst>
              <a:path h="3575541" w="3575541">
                <a:moveTo>
                  <a:pt x="0" y="0"/>
                </a:moveTo>
                <a:lnTo>
                  <a:pt x="3575541" y="0"/>
                </a:lnTo>
                <a:lnTo>
                  <a:pt x="3575541" y="3575541"/>
                </a:lnTo>
                <a:lnTo>
                  <a:pt x="0" y="3575541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3" id="13"/>
          <p:cNvSpPr/>
          <p:nvPr/>
        </p:nvSpPr>
        <p:spPr>
          <a:xfrm flipH="false" flipV="false" rot="0">
            <a:off x="2570549" y="9093737"/>
            <a:ext cx="2587020" cy="2386526"/>
          </a:xfrm>
          <a:custGeom>
            <a:avLst/>
            <a:gdLst/>
            <a:ahLst/>
            <a:cxnLst/>
            <a:rect r="r" b="b" t="t" l="l"/>
            <a:pathLst>
              <a:path h="2386526" w="2587020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4" id="14"/>
          <p:cNvSpPr/>
          <p:nvPr/>
        </p:nvSpPr>
        <p:spPr>
          <a:xfrm flipH="false" flipV="false" rot="-5282649">
            <a:off x="16440369" y="6970869"/>
            <a:ext cx="3382987" cy="1154444"/>
          </a:xfrm>
          <a:custGeom>
            <a:avLst/>
            <a:gdLst/>
            <a:ahLst/>
            <a:cxnLst/>
            <a:rect r="r" b="b" t="t" l="l"/>
            <a:pathLst>
              <a:path h="1154444" w="3382987">
                <a:moveTo>
                  <a:pt x="0" y="0"/>
                </a:moveTo>
                <a:lnTo>
                  <a:pt x="3382987" y="0"/>
                </a:lnTo>
                <a:lnTo>
                  <a:pt x="3382987" y="1154445"/>
                </a:lnTo>
                <a:lnTo>
                  <a:pt x="0" y="1154445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5" id="15"/>
          <p:cNvSpPr/>
          <p:nvPr/>
        </p:nvSpPr>
        <p:spPr>
          <a:xfrm flipH="false" flipV="false" rot="0">
            <a:off x="16978638" y="-642644"/>
            <a:ext cx="3104522" cy="3342688"/>
          </a:xfrm>
          <a:custGeom>
            <a:avLst/>
            <a:gdLst/>
            <a:ahLst/>
            <a:cxnLst/>
            <a:rect r="r" b="b" t="t" l="l"/>
            <a:pathLst>
              <a:path h="3342688" w="3104522">
                <a:moveTo>
                  <a:pt x="0" y="0"/>
                </a:moveTo>
                <a:lnTo>
                  <a:pt x="3104522" y="0"/>
                </a:lnTo>
                <a:lnTo>
                  <a:pt x="3104522" y="3342688"/>
                </a:lnTo>
                <a:lnTo>
                  <a:pt x="0" y="3342688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6" id="16"/>
          <p:cNvSpPr txBox="true"/>
          <p:nvPr/>
        </p:nvSpPr>
        <p:spPr>
          <a:xfrm rot="0">
            <a:off x="3688802" y="3584271"/>
            <a:ext cx="10910396" cy="33645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699"/>
              </a:lnSpc>
            </a:pPr>
            <a:r>
              <a:rPr lang="en-US" b="true" sz="14597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Thank you very much!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078075" y="1267971"/>
            <a:ext cx="4208573" cy="4247184"/>
          </a:xfrm>
          <a:custGeom>
            <a:avLst/>
            <a:gdLst/>
            <a:ahLst/>
            <a:cxnLst/>
            <a:rect r="r" b="b" t="t" l="l"/>
            <a:pathLst>
              <a:path h="4247184" w="4208573">
                <a:moveTo>
                  <a:pt x="0" y="0"/>
                </a:moveTo>
                <a:lnTo>
                  <a:pt x="4208574" y="0"/>
                </a:lnTo>
                <a:lnTo>
                  <a:pt x="4208574" y="4247184"/>
                </a:lnTo>
                <a:lnTo>
                  <a:pt x="0" y="42471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0857087" y="1879538"/>
            <a:ext cx="5956731" cy="6527925"/>
          </a:xfrm>
          <a:custGeom>
            <a:avLst/>
            <a:gdLst/>
            <a:ahLst/>
            <a:cxnLst/>
            <a:rect r="r" b="b" t="t" l="l"/>
            <a:pathLst>
              <a:path h="6527925" w="5956731">
                <a:moveTo>
                  <a:pt x="0" y="0"/>
                </a:moveTo>
                <a:lnTo>
                  <a:pt x="5956731" y="0"/>
                </a:lnTo>
                <a:lnTo>
                  <a:pt x="5956731" y="6527924"/>
                </a:lnTo>
                <a:lnTo>
                  <a:pt x="0" y="652792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04950" y="2898168"/>
            <a:ext cx="8092094" cy="1177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730"/>
              </a:lnSpc>
            </a:pPr>
            <a:r>
              <a:rPr lang="en-US" sz="9000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Dataset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504950" y="4807557"/>
            <a:ext cx="7707571" cy="65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799" indent="-215899" lvl="1">
              <a:lnSpc>
                <a:spcPts val="2699"/>
              </a:lnSpc>
              <a:buFont typeface="Arial"/>
              <a:buChar char="•"/>
            </a:pPr>
            <a:r>
              <a:rPr lang="en-US" sz="1999" spc="11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Dataset CelebA dari Kaggle, yang berisi atribut visual dari wajah, termasuk label jenis kelamin.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504950" y="6198207"/>
            <a:ext cx="7707571" cy="65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799" indent="-215899" lvl="1">
              <a:lnSpc>
                <a:spcPts val="2699"/>
              </a:lnSpc>
              <a:buFont typeface="Arial"/>
              <a:buChar char="•"/>
            </a:pPr>
            <a:r>
              <a:rPr lang="en-US" sz="1999" spc="11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Ukuran dataset: 20.000 gambar.</a:t>
            </a:r>
          </a:p>
          <a:p>
            <a:pPr algn="l" marL="431799" indent="-215899" lvl="1">
              <a:lnSpc>
                <a:spcPts val="2699"/>
              </a:lnSpc>
              <a:buFont typeface="Arial"/>
              <a:buChar char="•"/>
            </a:pPr>
            <a:r>
              <a:rPr lang="en-US" sz="1999" spc="11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label male dan female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504950" y="7255482"/>
            <a:ext cx="7707571" cy="323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799" indent="-215899" lvl="1">
              <a:lnSpc>
                <a:spcPts val="2699"/>
              </a:lnSpc>
              <a:buFont typeface="Arial"/>
              <a:buChar char="•"/>
            </a:pPr>
            <a:r>
              <a:rPr lang="en-US" sz="1999" spc="11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Pembagian data: Training, validation, dan testing.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-886757" y="5074942"/>
            <a:ext cx="20061513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8892972" y="4823914"/>
            <a:ext cx="502056" cy="502056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535715" y="277085"/>
                  </a:lnTo>
                  <a:lnTo>
                    <a:pt x="812800" y="406400"/>
                  </a:lnTo>
                  <a:lnTo>
                    <a:pt x="535715" y="535715"/>
                  </a:lnTo>
                  <a:lnTo>
                    <a:pt x="406400" y="812800"/>
                  </a:lnTo>
                  <a:lnTo>
                    <a:pt x="277085" y="535715"/>
                  </a:lnTo>
                  <a:lnTo>
                    <a:pt x="0" y="406400"/>
                  </a:lnTo>
                  <a:lnTo>
                    <a:pt x="277085" y="27708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190500" y="219075"/>
              <a:ext cx="431800" cy="403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26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3142641" y="4823914"/>
            <a:ext cx="502056" cy="502056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535715" y="277085"/>
                  </a:lnTo>
                  <a:lnTo>
                    <a:pt x="812800" y="406400"/>
                  </a:lnTo>
                  <a:lnTo>
                    <a:pt x="535715" y="535715"/>
                  </a:lnTo>
                  <a:lnTo>
                    <a:pt x="406400" y="812800"/>
                  </a:lnTo>
                  <a:lnTo>
                    <a:pt x="277085" y="535715"/>
                  </a:lnTo>
                  <a:lnTo>
                    <a:pt x="0" y="406400"/>
                  </a:lnTo>
                  <a:lnTo>
                    <a:pt x="277085" y="27708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190500" y="219075"/>
              <a:ext cx="431800" cy="403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66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4644629" y="4823914"/>
            <a:ext cx="502056" cy="502056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535715" y="277085"/>
                  </a:lnTo>
                  <a:lnTo>
                    <a:pt x="812800" y="406400"/>
                  </a:lnTo>
                  <a:lnTo>
                    <a:pt x="535715" y="535715"/>
                  </a:lnTo>
                  <a:lnTo>
                    <a:pt x="406400" y="812800"/>
                  </a:lnTo>
                  <a:lnTo>
                    <a:pt x="277085" y="535715"/>
                  </a:lnTo>
                  <a:lnTo>
                    <a:pt x="0" y="406400"/>
                  </a:lnTo>
                  <a:lnTo>
                    <a:pt x="277085" y="27708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190500" y="219075"/>
              <a:ext cx="431800" cy="403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266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4732501" y="1907439"/>
            <a:ext cx="8822997" cy="2282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8730"/>
              </a:lnSpc>
              <a:spcBef>
                <a:spcPct val="0"/>
              </a:spcBef>
            </a:pPr>
            <a:r>
              <a:rPr lang="en-US" b="true" sz="900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Preprocessing Data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127130" y="5616041"/>
            <a:ext cx="2197323" cy="679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50"/>
              </a:lnSpc>
            </a:pPr>
            <a:r>
              <a:rPr lang="en-US" sz="5000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01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815164" y="5613880"/>
            <a:ext cx="2197323" cy="679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50"/>
              </a:lnSpc>
            </a:pPr>
            <a:r>
              <a:rPr lang="en-US" sz="5000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02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478094" y="6445731"/>
            <a:ext cx="2646492" cy="11695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40"/>
              </a:lnSpc>
            </a:pPr>
            <a:r>
              <a:rPr lang="en-US" sz="15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Menggunakan ImageDataGenerator untuk augmentasi data (rescale, rotasi, flip, zoom, dsb.).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777569" y="6445731"/>
            <a:ext cx="2732862" cy="8743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40"/>
              </a:lnSpc>
            </a:pPr>
            <a:r>
              <a:rPr lang="en-US" sz="15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Mengatasi imbalance class (lebih banyak gambar Female daripada Male).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4644629" y="5616041"/>
            <a:ext cx="2197323" cy="679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50"/>
              </a:lnSpc>
            </a:pPr>
            <a:r>
              <a:rPr lang="en-US" sz="5000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03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3772690" y="6447891"/>
            <a:ext cx="2747991" cy="20554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40"/>
              </a:lnSpc>
            </a:pPr>
            <a:r>
              <a:rPr lang="en-US" sz="15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Membagi dataset menjadi 3 bagian:</a:t>
            </a:r>
          </a:p>
          <a:p>
            <a:pPr algn="l">
              <a:lnSpc>
                <a:spcPts val="2340"/>
              </a:lnSpc>
            </a:pPr>
            <a:r>
              <a:rPr lang="en-US" sz="15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1. </a:t>
            </a:r>
            <a:r>
              <a:rPr lang="en-US" sz="15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Train: 12.936 gambar</a:t>
            </a:r>
          </a:p>
          <a:p>
            <a:pPr algn="l">
              <a:lnSpc>
                <a:spcPts val="2340"/>
              </a:lnSpc>
            </a:pPr>
            <a:r>
              <a:rPr lang="en-US" sz="15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2. </a:t>
            </a:r>
            <a:r>
              <a:rPr lang="en-US" sz="15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Validation: 1.830 gambar</a:t>
            </a:r>
          </a:p>
          <a:p>
            <a:pPr algn="l">
              <a:lnSpc>
                <a:spcPts val="2340"/>
              </a:lnSpc>
            </a:pPr>
            <a:r>
              <a:rPr lang="en-US" sz="15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3. </a:t>
            </a:r>
            <a:r>
              <a:rPr lang="en-US" sz="15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Test: 3.714 gambar</a:t>
            </a:r>
          </a:p>
          <a:p>
            <a:pPr algn="l">
              <a:lnSpc>
                <a:spcPts val="2340"/>
              </a:lnSpc>
            </a:pPr>
          </a:p>
          <a:p>
            <a:pPr algn="l">
              <a:lnSpc>
                <a:spcPts val="2340"/>
              </a:lnSpc>
            </a:pPr>
            <a:r>
              <a:rPr lang="en-US" sz="15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Batch_Size = 128</a:t>
            </a:r>
          </a:p>
        </p:txBody>
      </p:sp>
      <p:sp>
        <p:nvSpPr>
          <p:cNvPr name="Freeform 20" id="20"/>
          <p:cNvSpPr/>
          <p:nvPr/>
        </p:nvSpPr>
        <p:spPr>
          <a:xfrm flipH="false" flipV="false" rot="0">
            <a:off x="-1573240" y="8893298"/>
            <a:ext cx="4051334" cy="2765036"/>
          </a:xfrm>
          <a:custGeom>
            <a:avLst/>
            <a:gdLst/>
            <a:ahLst/>
            <a:cxnLst/>
            <a:rect r="r" b="b" t="t" l="l"/>
            <a:pathLst>
              <a:path h="2765036" w="4051334">
                <a:moveTo>
                  <a:pt x="0" y="0"/>
                </a:moveTo>
                <a:lnTo>
                  <a:pt x="4051334" y="0"/>
                </a:lnTo>
                <a:lnTo>
                  <a:pt x="4051334" y="2765036"/>
                </a:lnTo>
                <a:lnTo>
                  <a:pt x="0" y="276503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5262955" y="8864586"/>
            <a:ext cx="4602314" cy="3618569"/>
          </a:xfrm>
          <a:custGeom>
            <a:avLst/>
            <a:gdLst/>
            <a:ahLst/>
            <a:cxnLst/>
            <a:rect r="r" b="b" t="t" l="l"/>
            <a:pathLst>
              <a:path h="3618569" w="4602314">
                <a:moveTo>
                  <a:pt x="0" y="0"/>
                </a:moveTo>
                <a:lnTo>
                  <a:pt x="4602314" y="0"/>
                </a:lnTo>
                <a:lnTo>
                  <a:pt x="4602314" y="3618569"/>
                </a:lnTo>
                <a:lnTo>
                  <a:pt x="0" y="361856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2" id="22"/>
          <p:cNvSpPr/>
          <p:nvPr/>
        </p:nvSpPr>
        <p:spPr>
          <a:xfrm flipH="false" flipV="false" rot="0">
            <a:off x="-674156" y="-1322787"/>
            <a:ext cx="4224468" cy="2645573"/>
          </a:xfrm>
          <a:custGeom>
            <a:avLst/>
            <a:gdLst/>
            <a:ahLst/>
            <a:cxnLst/>
            <a:rect r="r" b="b" t="t" l="l"/>
            <a:pathLst>
              <a:path h="2645573" w="4224468">
                <a:moveTo>
                  <a:pt x="0" y="0"/>
                </a:moveTo>
                <a:lnTo>
                  <a:pt x="4224468" y="0"/>
                </a:lnTo>
                <a:lnTo>
                  <a:pt x="4224468" y="2645574"/>
                </a:lnTo>
                <a:lnTo>
                  <a:pt x="0" y="264557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3" id="23"/>
          <p:cNvSpPr/>
          <p:nvPr/>
        </p:nvSpPr>
        <p:spPr>
          <a:xfrm flipH="false" flipV="false" rot="0">
            <a:off x="11101574" y="9560661"/>
            <a:ext cx="3169280" cy="2226419"/>
          </a:xfrm>
          <a:custGeom>
            <a:avLst/>
            <a:gdLst/>
            <a:ahLst/>
            <a:cxnLst/>
            <a:rect r="r" b="b" t="t" l="l"/>
            <a:pathLst>
              <a:path h="2226419" w="3169280">
                <a:moveTo>
                  <a:pt x="0" y="0"/>
                </a:moveTo>
                <a:lnTo>
                  <a:pt x="3169280" y="0"/>
                </a:lnTo>
                <a:lnTo>
                  <a:pt x="3169280" y="2226419"/>
                </a:lnTo>
                <a:lnTo>
                  <a:pt x="0" y="222641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4" id="24"/>
          <p:cNvSpPr/>
          <p:nvPr/>
        </p:nvSpPr>
        <p:spPr>
          <a:xfrm flipH="false" flipV="false" rot="0">
            <a:off x="9653627" y="-3037933"/>
            <a:ext cx="5493058" cy="4114800"/>
          </a:xfrm>
          <a:custGeom>
            <a:avLst/>
            <a:gdLst/>
            <a:ahLst/>
            <a:cxnLst/>
            <a:rect r="r" b="b" t="t" l="l"/>
            <a:pathLst>
              <a:path h="4114800" w="5493058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5" id="25"/>
          <p:cNvSpPr/>
          <p:nvPr/>
        </p:nvSpPr>
        <p:spPr>
          <a:xfrm flipH="false" flipV="false" rot="-5400000">
            <a:off x="4745771" y="-1877331"/>
            <a:ext cx="2892762" cy="2919301"/>
          </a:xfrm>
          <a:custGeom>
            <a:avLst/>
            <a:gdLst/>
            <a:ahLst/>
            <a:cxnLst/>
            <a:rect r="r" b="b" t="t" l="l"/>
            <a:pathLst>
              <a:path h="2919301" w="2892762">
                <a:moveTo>
                  <a:pt x="0" y="0"/>
                </a:moveTo>
                <a:lnTo>
                  <a:pt x="2892761" y="0"/>
                </a:lnTo>
                <a:lnTo>
                  <a:pt x="2892761" y="2919301"/>
                </a:lnTo>
                <a:lnTo>
                  <a:pt x="0" y="2919301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6" id="26"/>
          <p:cNvSpPr/>
          <p:nvPr/>
        </p:nvSpPr>
        <p:spPr>
          <a:xfrm flipH="false" flipV="false" rot="0">
            <a:off x="2932282" y="9271808"/>
            <a:ext cx="2587020" cy="2386526"/>
          </a:xfrm>
          <a:custGeom>
            <a:avLst/>
            <a:gdLst/>
            <a:ahLst/>
            <a:cxnLst/>
            <a:rect r="r" b="b" t="t" l="l"/>
            <a:pathLst>
              <a:path h="2386526" w="2587020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7" id="27"/>
          <p:cNvSpPr/>
          <p:nvPr/>
        </p:nvSpPr>
        <p:spPr>
          <a:xfrm flipH="false" flipV="false" rot="0">
            <a:off x="15262955" y="-1072630"/>
            <a:ext cx="1996345" cy="2149497"/>
          </a:xfrm>
          <a:custGeom>
            <a:avLst/>
            <a:gdLst/>
            <a:ahLst/>
            <a:cxnLst/>
            <a:rect r="r" b="b" t="t" l="l"/>
            <a:pathLst>
              <a:path h="2149497" w="1996345">
                <a:moveTo>
                  <a:pt x="0" y="0"/>
                </a:moveTo>
                <a:lnTo>
                  <a:pt x="1996345" y="0"/>
                </a:lnTo>
                <a:lnTo>
                  <a:pt x="1996345" y="2149497"/>
                </a:lnTo>
                <a:lnTo>
                  <a:pt x="0" y="2149497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166212" y="2286817"/>
            <a:ext cx="7955577" cy="7574286"/>
          </a:xfrm>
          <a:custGeom>
            <a:avLst/>
            <a:gdLst/>
            <a:ahLst/>
            <a:cxnLst/>
            <a:rect r="r" b="b" t="t" l="l"/>
            <a:pathLst>
              <a:path h="7574286" w="7955577">
                <a:moveTo>
                  <a:pt x="0" y="0"/>
                </a:moveTo>
                <a:lnTo>
                  <a:pt x="7955576" y="0"/>
                </a:lnTo>
                <a:lnTo>
                  <a:pt x="7955576" y="7574287"/>
                </a:lnTo>
                <a:lnTo>
                  <a:pt x="0" y="757428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293527" y="6339242"/>
            <a:ext cx="1409261" cy="420216"/>
          </a:xfrm>
          <a:custGeom>
            <a:avLst/>
            <a:gdLst/>
            <a:ahLst/>
            <a:cxnLst/>
            <a:rect r="r" b="b" t="t" l="l"/>
            <a:pathLst>
              <a:path h="420216" w="1409261">
                <a:moveTo>
                  <a:pt x="0" y="0"/>
                </a:moveTo>
                <a:lnTo>
                  <a:pt x="1409261" y="0"/>
                </a:lnTo>
                <a:lnTo>
                  <a:pt x="1409261" y="420216"/>
                </a:lnTo>
                <a:lnTo>
                  <a:pt x="0" y="4202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732501" y="1133475"/>
            <a:ext cx="8822997" cy="6259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4656"/>
              </a:lnSpc>
              <a:spcBef>
                <a:spcPct val="0"/>
              </a:spcBef>
            </a:pPr>
            <a:r>
              <a:rPr lang="en-US" b="true" sz="480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Pre Processing Image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465864" y="5229225"/>
            <a:ext cx="3064588" cy="8957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3492"/>
              </a:lnSpc>
              <a:spcBef>
                <a:spcPct val="0"/>
              </a:spcBef>
            </a:pPr>
            <a:r>
              <a:rPr lang="en-US" b="true" sz="360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Image Data Generator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-674156" y="-1322787"/>
            <a:ext cx="4224468" cy="2645573"/>
          </a:xfrm>
          <a:custGeom>
            <a:avLst/>
            <a:gdLst/>
            <a:ahLst/>
            <a:cxnLst/>
            <a:rect r="r" b="b" t="t" l="l"/>
            <a:pathLst>
              <a:path h="2645573" w="4224468">
                <a:moveTo>
                  <a:pt x="0" y="0"/>
                </a:moveTo>
                <a:lnTo>
                  <a:pt x="4224468" y="0"/>
                </a:lnTo>
                <a:lnTo>
                  <a:pt x="4224468" y="2645574"/>
                </a:lnTo>
                <a:lnTo>
                  <a:pt x="0" y="264557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9653627" y="-3037933"/>
            <a:ext cx="5493058" cy="4114800"/>
          </a:xfrm>
          <a:custGeom>
            <a:avLst/>
            <a:gdLst/>
            <a:ahLst/>
            <a:cxnLst/>
            <a:rect r="r" b="b" t="t" l="l"/>
            <a:pathLst>
              <a:path h="4114800" w="5493058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-5400000">
            <a:off x="4745771" y="-1877331"/>
            <a:ext cx="2892762" cy="2919301"/>
          </a:xfrm>
          <a:custGeom>
            <a:avLst/>
            <a:gdLst/>
            <a:ahLst/>
            <a:cxnLst/>
            <a:rect r="r" b="b" t="t" l="l"/>
            <a:pathLst>
              <a:path h="2919301" w="2892762">
                <a:moveTo>
                  <a:pt x="0" y="0"/>
                </a:moveTo>
                <a:lnTo>
                  <a:pt x="2892761" y="0"/>
                </a:lnTo>
                <a:lnTo>
                  <a:pt x="2892761" y="2919301"/>
                </a:lnTo>
                <a:lnTo>
                  <a:pt x="0" y="291930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15262955" y="-1072630"/>
            <a:ext cx="1996345" cy="2149497"/>
          </a:xfrm>
          <a:custGeom>
            <a:avLst/>
            <a:gdLst/>
            <a:ahLst/>
            <a:cxnLst/>
            <a:rect r="r" b="b" t="t" l="l"/>
            <a:pathLst>
              <a:path h="2149497" w="1996345">
                <a:moveTo>
                  <a:pt x="0" y="0"/>
                </a:moveTo>
                <a:lnTo>
                  <a:pt x="1996345" y="0"/>
                </a:lnTo>
                <a:lnTo>
                  <a:pt x="1996345" y="2149497"/>
                </a:lnTo>
                <a:lnTo>
                  <a:pt x="0" y="214949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-1573240" y="8893298"/>
            <a:ext cx="4051334" cy="2765036"/>
          </a:xfrm>
          <a:custGeom>
            <a:avLst/>
            <a:gdLst/>
            <a:ahLst/>
            <a:cxnLst/>
            <a:rect r="r" b="b" t="t" l="l"/>
            <a:pathLst>
              <a:path h="2765036" w="4051334">
                <a:moveTo>
                  <a:pt x="0" y="0"/>
                </a:moveTo>
                <a:lnTo>
                  <a:pt x="4051334" y="0"/>
                </a:lnTo>
                <a:lnTo>
                  <a:pt x="4051334" y="2765036"/>
                </a:lnTo>
                <a:lnTo>
                  <a:pt x="0" y="276503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5262955" y="8864586"/>
            <a:ext cx="4602314" cy="3618569"/>
          </a:xfrm>
          <a:custGeom>
            <a:avLst/>
            <a:gdLst/>
            <a:ahLst/>
            <a:cxnLst/>
            <a:rect r="r" b="b" t="t" l="l"/>
            <a:pathLst>
              <a:path h="3618569" w="4602314">
                <a:moveTo>
                  <a:pt x="0" y="0"/>
                </a:moveTo>
                <a:lnTo>
                  <a:pt x="4602314" y="0"/>
                </a:lnTo>
                <a:lnTo>
                  <a:pt x="4602314" y="3618569"/>
                </a:lnTo>
                <a:lnTo>
                  <a:pt x="0" y="3618569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3" id="13"/>
          <p:cNvSpPr/>
          <p:nvPr/>
        </p:nvSpPr>
        <p:spPr>
          <a:xfrm flipH="false" flipV="false" rot="0">
            <a:off x="11101574" y="9560661"/>
            <a:ext cx="3169280" cy="2226419"/>
          </a:xfrm>
          <a:custGeom>
            <a:avLst/>
            <a:gdLst/>
            <a:ahLst/>
            <a:cxnLst/>
            <a:rect r="r" b="b" t="t" l="l"/>
            <a:pathLst>
              <a:path h="2226419" w="3169280">
                <a:moveTo>
                  <a:pt x="0" y="0"/>
                </a:moveTo>
                <a:lnTo>
                  <a:pt x="3169280" y="0"/>
                </a:lnTo>
                <a:lnTo>
                  <a:pt x="3169280" y="2226419"/>
                </a:lnTo>
                <a:lnTo>
                  <a:pt x="0" y="2226419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4" id="14"/>
          <p:cNvSpPr/>
          <p:nvPr/>
        </p:nvSpPr>
        <p:spPr>
          <a:xfrm flipH="false" flipV="false" rot="0">
            <a:off x="2932282" y="9271808"/>
            <a:ext cx="2587020" cy="2386526"/>
          </a:xfrm>
          <a:custGeom>
            <a:avLst/>
            <a:gdLst/>
            <a:ahLst/>
            <a:cxnLst/>
            <a:rect r="r" b="b" t="t" l="l"/>
            <a:pathLst>
              <a:path h="2386526" w="2587020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5" id="15"/>
          <p:cNvSpPr/>
          <p:nvPr/>
        </p:nvSpPr>
        <p:spPr>
          <a:xfrm flipH="false" flipV="false" rot="0">
            <a:off x="15353489" y="8540136"/>
            <a:ext cx="4602314" cy="3618569"/>
          </a:xfrm>
          <a:custGeom>
            <a:avLst/>
            <a:gdLst/>
            <a:ahLst/>
            <a:cxnLst/>
            <a:rect r="r" b="b" t="t" l="l"/>
            <a:pathLst>
              <a:path h="3618569" w="4602314">
                <a:moveTo>
                  <a:pt x="0" y="0"/>
                </a:moveTo>
                <a:lnTo>
                  <a:pt x="4602314" y="0"/>
                </a:lnTo>
                <a:lnTo>
                  <a:pt x="4602314" y="3618570"/>
                </a:lnTo>
                <a:lnTo>
                  <a:pt x="0" y="361857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6" id="16"/>
          <p:cNvSpPr/>
          <p:nvPr/>
        </p:nvSpPr>
        <p:spPr>
          <a:xfrm flipH="false" flipV="false" rot="-5282649">
            <a:off x="16004285" y="265374"/>
            <a:ext cx="4017207" cy="1370872"/>
          </a:xfrm>
          <a:custGeom>
            <a:avLst/>
            <a:gdLst/>
            <a:ahLst/>
            <a:cxnLst/>
            <a:rect r="r" b="b" t="t" l="l"/>
            <a:pathLst>
              <a:path h="1370872" w="4017207">
                <a:moveTo>
                  <a:pt x="0" y="0"/>
                </a:moveTo>
                <a:lnTo>
                  <a:pt x="4017207" y="0"/>
                </a:lnTo>
                <a:lnTo>
                  <a:pt x="4017207" y="1370872"/>
                </a:lnTo>
                <a:lnTo>
                  <a:pt x="0" y="1370872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732501" y="1133475"/>
            <a:ext cx="8822997" cy="6259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4656"/>
              </a:lnSpc>
              <a:spcBef>
                <a:spcPct val="0"/>
              </a:spcBef>
            </a:pPr>
            <a:r>
              <a:rPr lang="en-US" b="true" sz="480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Visualisasi Augmentasi Data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-674156" y="-1322787"/>
            <a:ext cx="4224468" cy="2645573"/>
          </a:xfrm>
          <a:custGeom>
            <a:avLst/>
            <a:gdLst/>
            <a:ahLst/>
            <a:cxnLst/>
            <a:rect r="r" b="b" t="t" l="l"/>
            <a:pathLst>
              <a:path h="2645573" w="4224468">
                <a:moveTo>
                  <a:pt x="0" y="0"/>
                </a:moveTo>
                <a:lnTo>
                  <a:pt x="4224468" y="0"/>
                </a:lnTo>
                <a:lnTo>
                  <a:pt x="4224468" y="2645574"/>
                </a:lnTo>
                <a:lnTo>
                  <a:pt x="0" y="264557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9653627" y="-3037933"/>
            <a:ext cx="5493058" cy="4114800"/>
          </a:xfrm>
          <a:custGeom>
            <a:avLst/>
            <a:gdLst/>
            <a:ahLst/>
            <a:cxnLst/>
            <a:rect r="r" b="b" t="t" l="l"/>
            <a:pathLst>
              <a:path h="4114800" w="5493058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-5400000">
            <a:off x="4745771" y="-1877331"/>
            <a:ext cx="2892762" cy="2919301"/>
          </a:xfrm>
          <a:custGeom>
            <a:avLst/>
            <a:gdLst/>
            <a:ahLst/>
            <a:cxnLst/>
            <a:rect r="r" b="b" t="t" l="l"/>
            <a:pathLst>
              <a:path h="2919301" w="2892762">
                <a:moveTo>
                  <a:pt x="0" y="0"/>
                </a:moveTo>
                <a:lnTo>
                  <a:pt x="2892761" y="0"/>
                </a:lnTo>
                <a:lnTo>
                  <a:pt x="2892761" y="2919301"/>
                </a:lnTo>
                <a:lnTo>
                  <a:pt x="0" y="291930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5262955" y="-1072630"/>
            <a:ext cx="1996345" cy="2149497"/>
          </a:xfrm>
          <a:custGeom>
            <a:avLst/>
            <a:gdLst/>
            <a:ahLst/>
            <a:cxnLst/>
            <a:rect r="r" b="b" t="t" l="l"/>
            <a:pathLst>
              <a:path h="2149497" w="1996345">
                <a:moveTo>
                  <a:pt x="0" y="0"/>
                </a:moveTo>
                <a:lnTo>
                  <a:pt x="1996345" y="0"/>
                </a:lnTo>
                <a:lnTo>
                  <a:pt x="1996345" y="2149497"/>
                </a:lnTo>
                <a:lnTo>
                  <a:pt x="0" y="214949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-1573240" y="8893298"/>
            <a:ext cx="4051334" cy="2765036"/>
          </a:xfrm>
          <a:custGeom>
            <a:avLst/>
            <a:gdLst/>
            <a:ahLst/>
            <a:cxnLst/>
            <a:rect r="r" b="b" t="t" l="l"/>
            <a:pathLst>
              <a:path h="2765036" w="4051334">
                <a:moveTo>
                  <a:pt x="0" y="0"/>
                </a:moveTo>
                <a:lnTo>
                  <a:pt x="4051334" y="0"/>
                </a:lnTo>
                <a:lnTo>
                  <a:pt x="4051334" y="2765036"/>
                </a:lnTo>
                <a:lnTo>
                  <a:pt x="0" y="276503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5262955" y="8864586"/>
            <a:ext cx="4602314" cy="3618569"/>
          </a:xfrm>
          <a:custGeom>
            <a:avLst/>
            <a:gdLst/>
            <a:ahLst/>
            <a:cxnLst/>
            <a:rect r="r" b="b" t="t" l="l"/>
            <a:pathLst>
              <a:path h="3618569" w="4602314">
                <a:moveTo>
                  <a:pt x="0" y="0"/>
                </a:moveTo>
                <a:lnTo>
                  <a:pt x="4602314" y="0"/>
                </a:lnTo>
                <a:lnTo>
                  <a:pt x="4602314" y="3618569"/>
                </a:lnTo>
                <a:lnTo>
                  <a:pt x="0" y="361856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11101574" y="9560661"/>
            <a:ext cx="3169280" cy="2226419"/>
          </a:xfrm>
          <a:custGeom>
            <a:avLst/>
            <a:gdLst/>
            <a:ahLst/>
            <a:cxnLst/>
            <a:rect r="r" b="b" t="t" l="l"/>
            <a:pathLst>
              <a:path h="2226419" w="3169280">
                <a:moveTo>
                  <a:pt x="0" y="0"/>
                </a:moveTo>
                <a:lnTo>
                  <a:pt x="3169280" y="0"/>
                </a:lnTo>
                <a:lnTo>
                  <a:pt x="3169280" y="2226419"/>
                </a:lnTo>
                <a:lnTo>
                  <a:pt x="0" y="2226419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2932282" y="9271808"/>
            <a:ext cx="2587020" cy="2386526"/>
          </a:xfrm>
          <a:custGeom>
            <a:avLst/>
            <a:gdLst/>
            <a:ahLst/>
            <a:cxnLst/>
            <a:rect r="r" b="b" t="t" l="l"/>
            <a:pathLst>
              <a:path h="2386526" w="2587020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15353489" y="8540136"/>
            <a:ext cx="4602314" cy="3618569"/>
          </a:xfrm>
          <a:custGeom>
            <a:avLst/>
            <a:gdLst/>
            <a:ahLst/>
            <a:cxnLst/>
            <a:rect r="r" b="b" t="t" l="l"/>
            <a:pathLst>
              <a:path h="3618569" w="4602314">
                <a:moveTo>
                  <a:pt x="0" y="0"/>
                </a:moveTo>
                <a:lnTo>
                  <a:pt x="4602314" y="0"/>
                </a:lnTo>
                <a:lnTo>
                  <a:pt x="4602314" y="3618570"/>
                </a:lnTo>
                <a:lnTo>
                  <a:pt x="0" y="361857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3" id="13"/>
          <p:cNvSpPr/>
          <p:nvPr/>
        </p:nvSpPr>
        <p:spPr>
          <a:xfrm flipH="false" flipV="false" rot="-5282649">
            <a:off x="16004285" y="265374"/>
            <a:ext cx="4017207" cy="1370872"/>
          </a:xfrm>
          <a:custGeom>
            <a:avLst/>
            <a:gdLst/>
            <a:ahLst/>
            <a:cxnLst/>
            <a:rect r="r" b="b" t="t" l="l"/>
            <a:pathLst>
              <a:path h="1370872" w="4017207">
                <a:moveTo>
                  <a:pt x="0" y="0"/>
                </a:moveTo>
                <a:lnTo>
                  <a:pt x="4017207" y="0"/>
                </a:lnTo>
                <a:lnTo>
                  <a:pt x="4017207" y="1370872"/>
                </a:lnTo>
                <a:lnTo>
                  <a:pt x="0" y="1370872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4" id="14"/>
          <p:cNvSpPr/>
          <p:nvPr/>
        </p:nvSpPr>
        <p:spPr>
          <a:xfrm flipH="false" flipV="false" rot="0">
            <a:off x="6120472" y="2481580"/>
            <a:ext cx="6047056" cy="6356958"/>
          </a:xfrm>
          <a:custGeom>
            <a:avLst/>
            <a:gdLst/>
            <a:ahLst/>
            <a:cxnLst/>
            <a:rect r="r" b="b" t="t" l="l"/>
            <a:pathLst>
              <a:path h="6356958" w="6047056">
                <a:moveTo>
                  <a:pt x="0" y="0"/>
                </a:moveTo>
                <a:lnTo>
                  <a:pt x="6047056" y="0"/>
                </a:lnTo>
                <a:lnTo>
                  <a:pt x="6047056" y="6356959"/>
                </a:lnTo>
                <a:lnTo>
                  <a:pt x="0" y="6356959"/>
                </a:lnTo>
                <a:lnTo>
                  <a:pt x="0" y="0"/>
                </a:lnTo>
                <a:close/>
              </a:path>
            </a:pathLst>
          </a:custGeom>
          <a:blipFill>
            <a:blip r:embed="rId21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674156" y="-1322787"/>
            <a:ext cx="4224468" cy="2645573"/>
          </a:xfrm>
          <a:custGeom>
            <a:avLst/>
            <a:gdLst/>
            <a:ahLst/>
            <a:cxnLst/>
            <a:rect r="r" b="b" t="t" l="l"/>
            <a:pathLst>
              <a:path h="2645573" w="4224468">
                <a:moveTo>
                  <a:pt x="0" y="0"/>
                </a:moveTo>
                <a:lnTo>
                  <a:pt x="4224468" y="0"/>
                </a:lnTo>
                <a:lnTo>
                  <a:pt x="4224468" y="2645574"/>
                </a:lnTo>
                <a:lnTo>
                  <a:pt x="0" y="264557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9653627" y="-3037933"/>
            <a:ext cx="5493058" cy="4114800"/>
          </a:xfrm>
          <a:custGeom>
            <a:avLst/>
            <a:gdLst/>
            <a:ahLst/>
            <a:cxnLst/>
            <a:rect r="r" b="b" t="t" l="l"/>
            <a:pathLst>
              <a:path h="4114800" w="5493058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-5400000">
            <a:off x="4745771" y="-1877331"/>
            <a:ext cx="2892762" cy="2919301"/>
          </a:xfrm>
          <a:custGeom>
            <a:avLst/>
            <a:gdLst/>
            <a:ahLst/>
            <a:cxnLst/>
            <a:rect r="r" b="b" t="t" l="l"/>
            <a:pathLst>
              <a:path h="2919301" w="2892762">
                <a:moveTo>
                  <a:pt x="0" y="0"/>
                </a:moveTo>
                <a:lnTo>
                  <a:pt x="2892761" y="0"/>
                </a:lnTo>
                <a:lnTo>
                  <a:pt x="2892761" y="2919301"/>
                </a:lnTo>
                <a:lnTo>
                  <a:pt x="0" y="291930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5262955" y="-1072630"/>
            <a:ext cx="1996345" cy="2149497"/>
          </a:xfrm>
          <a:custGeom>
            <a:avLst/>
            <a:gdLst/>
            <a:ahLst/>
            <a:cxnLst/>
            <a:rect r="r" b="b" t="t" l="l"/>
            <a:pathLst>
              <a:path h="2149497" w="1996345">
                <a:moveTo>
                  <a:pt x="0" y="0"/>
                </a:moveTo>
                <a:lnTo>
                  <a:pt x="1996345" y="0"/>
                </a:lnTo>
                <a:lnTo>
                  <a:pt x="1996345" y="2149497"/>
                </a:lnTo>
                <a:lnTo>
                  <a:pt x="0" y="214949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2344961" y="1673136"/>
            <a:ext cx="13598078" cy="3784640"/>
          </a:xfrm>
          <a:custGeom>
            <a:avLst/>
            <a:gdLst/>
            <a:ahLst/>
            <a:cxnLst/>
            <a:rect r="r" b="b" t="t" l="l"/>
            <a:pathLst>
              <a:path h="3784640" w="13598078">
                <a:moveTo>
                  <a:pt x="0" y="0"/>
                </a:moveTo>
                <a:lnTo>
                  <a:pt x="13598078" y="0"/>
                </a:lnTo>
                <a:lnTo>
                  <a:pt x="13598078" y="3784640"/>
                </a:lnTo>
                <a:lnTo>
                  <a:pt x="0" y="378464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2259" t="-28341" r="-377" b="-79092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6086985" y="5653651"/>
            <a:ext cx="6114029" cy="4506389"/>
          </a:xfrm>
          <a:custGeom>
            <a:avLst/>
            <a:gdLst/>
            <a:ahLst/>
            <a:cxnLst/>
            <a:rect r="r" b="b" t="t" l="l"/>
            <a:pathLst>
              <a:path h="4506389" w="6114029">
                <a:moveTo>
                  <a:pt x="0" y="0"/>
                </a:moveTo>
                <a:lnTo>
                  <a:pt x="6114030" y="0"/>
                </a:lnTo>
                <a:lnTo>
                  <a:pt x="6114030" y="4506389"/>
                </a:lnTo>
                <a:lnTo>
                  <a:pt x="0" y="4506389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927738" y="5653651"/>
            <a:ext cx="1957651" cy="3029247"/>
          </a:xfrm>
          <a:custGeom>
            <a:avLst/>
            <a:gdLst/>
            <a:ahLst/>
            <a:cxnLst/>
            <a:rect r="r" b="b" t="t" l="l"/>
            <a:pathLst>
              <a:path h="3029247" w="1957651">
                <a:moveTo>
                  <a:pt x="0" y="0"/>
                </a:moveTo>
                <a:lnTo>
                  <a:pt x="1957650" y="0"/>
                </a:lnTo>
                <a:lnTo>
                  <a:pt x="1957650" y="3029246"/>
                </a:lnTo>
                <a:lnTo>
                  <a:pt x="0" y="302924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704910" y="7624143"/>
            <a:ext cx="3690804" cy="6130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28"/>
              </a:lnSpc>
            </a:pPr>
            <a:r>
              <a:rPr lang="en-US" sz="2400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Balancing dataset antara female dan male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275264" y="2345371"/>
            <a:ext cx="9737472" cy="7257207"/>
          </a:xfrm>
          <a:custGeom>
            <a:avLst/>
            <a:gdLst/>
            <a:ahLst/>
            <a:cxnLst/>
            <a:rect r="r" b="b" t="t" l="l"/>
            <a:pathLst>
              <a:path h="7257207" w="9737472">
                <a:moveTo>
                  <a:pt x="0" y="0"/>
                </a:moveTo>
                <a:lnTo>
                  <a:pt x="9737472" y="0"/>
                </a:lnTo>
                <a:lnTo>
                  <a:pt x="9737472" y="7257207"/>
                </a:lnTo>
                <a:lnTo>
                  <a:pt x="0" y="72572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0517" r="-53649" b="-5448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299374" y="1430069"/>
            <a:ext cx="5689253" cy="547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b="true" sz="320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Contoh - contoh file duplikat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083402" y="5895339"/>
            <a:ext cx="1012981" cy="454921"/>
          </a:xfrm>
          <a:custGeom>
            <a:avLst/>
            <a:gdLst/>
            <a:ahLst/>
            <a:cxnLst/>
            <a:rect r="r" b="b" t="t" l="l"/>
            <a:pathLst>
              <a:path h="454921" w="1012981">
                <a:moveTo>
                  <a:pt x="0" y="0"/>
                </a:moveTo>
                <a:lnTo>
                  <a:pt x="1012982" y="0"/>
                </a:lnTo>
                <a:lnTo>
                  <a:pt x="1012982" y="454920"/>
                </a:lnTo>
                <a:lnTo>
                  <a:pt x="0" y="45492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095407">
            <a:off x="9037640" y="4041390"/>
            <a:ext cx="1012981" cy="454921"/>
          </a:xfrm>
          <a:custGeom>
            <a:avLst/>
            <a:gdLst/>
            <a:ahLst/>
            <a:cxnLst/>
            <a:rect r="r" b="b" t="t" l="l"/>
            <a:pathLst>
              <a:path h="454921" w="1012981">
                <a:moveTo>
                  <a:pt x="0" y="0"/>
                </a:moveTo>
                <a:lnTo>
                  <a:pt x="1012982" y="0"/>
                </a:lnTo>
                <a:lnTo>
                  <a:pt x="1012982" y="454920"/>
                </a:lnTo>
                <a:lnTo>
                  <a:pt x="0" y="45492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1509441">
            <a:off x="8893758" y="7680397"/>
            <a:ext cx="1147514" cy="515338"/>
          </a:xfrm>
          <a:custGeom>
            <a:avLst/>
            <a:gdLst/>
            <a:ahLst/>
            <a:cxnLst/>
            <a:rect r="r" b="b" t="t" l="l"/>
            <a:pathLst>
              <a:path h="515338" w="1147514">
                <a:moveTo>
                  <a:pt x="0" y="0"/>
                </a:moveTo>
                <a:lnTo>
                  <a:pt x="1147514" y="0"/>
                </a:lnTo>
                <a:lnTo>
                  <a:pt x="1147514" y="515338"/>
                </a:lnTo>
                <a:lnTo>
                  <a:pt x="0" y="5153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1054760" y="4831592"/>
            <a:ext cx="5147182" cy="2067365"/>
            <a:chOff x="0" y="0"/>
            <a:chExt cx="6862910" cy="2756486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0" y="0"/>
              <a:ext cx="6862910" cy="2756486"/>
              <a:chOff x="0" y="0"/>
              <a:chExt cx="1903225" cy="76443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1903225" cy="764430"/>
              </a:xfrm>
              <a:custGeom>
                <a:avLst/>
                <a:gdLst/>
                <a:ahLst/>
                <a:cxnLst/>
                <a:rect r="r" b="b" t="t" l="l"/>
                <a:pathLst>
                  <a:path h="764430" w="1903225">
                    <a:moveTo>
                      <a:pt x="22562" y="0"/>
                    </a:moveTo>
                    <a:lnTo>
                      <a:pt x="1880663" y="0"/>
                    </a:lnTo>
                    <a:cubicBezTo>
                      <a:pt x="1893124" y="0"/>
                      <a:pt x="1903225" y="10101"/>
                      <a:pt x="1903225" y="22562"/>
                    </a:cubicBezTo>
                    <a:lnTo>
                      <a:pt x="1903225" y="741868"/>
                    </a:lnTo>
                    <a:cubicBezTo>
                      <a:pt x="1903225" y="754329"/>
                      <a:pt x="1893124" y="764430"/>
                      <a:pt x="1880663" y="764430"/>
                    </a:cubicBezTo>
                    <a:lnTo>
                      <a:pt x="22562" y="764430"/>
                    </a:lnTo>
                    <a:cubicBezTo>
                      <a:pt x="10101" y="764430"/>
                      <a:pt x="0" y="754329"/>
                      <a:pt x="0" y="741868"/>
                    </a:cubicBezTo>
                    <a:lnTo>
                      <a:pt x="0" y="22562"/>
                    </a:lnTo>
                    <a:cubicBezTo>
                      <a:pt x="0" y="10101"/>
                      <a:pt x="10101" y="0"/>
                      <a:pt x="22562" y="0"/>
                    </a:cubicBezTo>
                    <a:close/>
                  </a:path>
                </a:pathLst>
              </a:custGeom>
              <a:solidFill>
                <a:srgbClr val="8AB7E2"/>
              </a:solidFill>
              <a:ln w="9525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38100"/>
                <a:ext cx="1903225" cy="80253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10" id="10"/>
            <p:cNvSpPr txBox="true"/>
            <p:nvPr/>
          </p:nvSpPr>
          <p:spPr>
            <a:xfrm rot="0">
              <a:off x="1553703" y="840017"/>
              <a:ext cx="3755503" cy="96215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6258"/>
                </a:lnSpc>
              </a:pPr>
              <a:r>
                <a:rPr lang="en-US" sz="4200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Epochs: 10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1054760" y="7460931"/>
            <a:ext cx="5230360" cy="2067365"/>
            <a:chOff x="0" y="0"/>
            <a:chExt cx="6973814" cy="2756486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55452" y="0"/>
              <a:ext cx="6862910" cy="2756486"/>
              <a:chOff x="0" y="0"/>
              <a:chExt cx="1903225" cy="764430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1903225" cy="764430"/>
              </a:xfrm>
              <a:custGeom>
                <a:avLst/>
                <a:gdLst/>
                <a:ahLst/>
                <a:cxnLst/>
                <a:rect r="r" b="b" t="t" l="l"/>
                <a:pathLst>
                  <a:path h="764430" w="1903225">
                    <a:moveTo>
                      <a:pt x="22562" y="0"/>
                    </a:moveTo>
                    <a:lnTo>
                      <a:pt x="1880663" y="0"/>
                    </a:lnTo>
                    <a:cubicBezTo>
                      <a:pt x="1893124" y="0"/>
                      <a:pt x="1903225" y="10101"/>
                      <a:pt x="1903225" y="22562"/>
                    </a:cubicBezTo>
                    <a:lnTo>
                      <a:pt x="1903225" y="741868"/>
                    </a:lnTo>
                    <a:cubicBezTo>
                      <a:pt x="1903225" y="754329"/>
                      <a:pt x="1893124" y="764430"/>
                      <a:pt x="1880663" y="764430"/>
                    </a:cubicBezTo>
                    <a:lnTo>
                      <a:pt x="22562" y="764430"/>
                    </a:lnTo>
                    <a:cubicBezTo>
                      <a:pt x="10101" y="764430"/>
                      <a:pt x="0" y="754329"/>
                      <a:pt x="0" y="741868"/>
                    </a:cubicBezTo>
                    <a:lnTo>
                      <a:pt x="0" y="22562"/>
                    </a:lnTo>
                    <a:cubicBezTo>
                      <a:pt x="0" y="10101"/>
                      <a:pt x="10101" y="0"/>
                      <a:pt x="22562" y="0"/>
                    </a:cubicBezTo>
                    <a:close/>
                  </a:path>
                </a:pathLst>
              </a:custGeom>
              <a:solidFill>
                <a:srgbClr val="8AB7E2"/>
              </a:solidFill>
              <a:ln w="9525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38100"/>
                <a:ext cx="1903225" cy="80253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15" id="15"/>
            <p:cNvSpPr txBox="true"/>
            <p:nvPr/>
          </p:nvSpPr>
          <p:spPr>
            <a:xfrm rot="0">
              <a:off x="0" y="991528"/>
              <a:ext cx="6973814" cy="6877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470"/>
                </a:lnSpc>
              </a:pPr>
              <a:r>
                <a:rPr lang="en-US" sz="3000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Learning rate: 0.00001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1054760" y="2201485"/>
            <a:ext cx="5230360" cy="2067365"/>
            <a:chOff x="0" y="0"/>
            <a:chExt cx="6973814" cy="2756486"/>
          </a:xfrm>
        </p:grpSpPr>
        <p:grpSp>
          <p:nvGrpSpPr>
            <p:cNvPr name="Group 17" id="17"/>
            <p:cNvGrpSpPr/>
            <p:nvPr/>
          </p:nvGrpSpPr>
          <p:grpSpPr>
            <a:xfrm rot="0">
              <a:off x="0" y="0"/>
              <a:ext cx="6862910" cy="2756486"/>
              <a:chOff x="0" y="0"/>
              <a:chExt cx="1903225" cy="764430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1903225" cy="764430"/>
              </a:xfrm>
              <a:custGeom>
                <a:avLst/>
                <a:gdLst/>
                <a:ahLst/>
                <a:cxnLst/>
                <a:rect r="r" b="b" t="t" l="l"/>
                <a:pathLst>
                  <a:path h="764430" w="1903225">
                    <a:moveTo>
                      <a:pt x="22562" y="0"/>
                    </a:moveTo>
                    <a:lnTo>
                      <a:pt x="1880663" y="0"/>
                    </a:lnTo>
                    <a:cubicBezTo>
                      <a:pt x="1893124" y="0"/>
                      <a:pt x="1903225" y="10101"/>
                      <a:pt x="1903225" y="22562"/>
                    </a:cubicBezTo>
                    <a:lnTo>
                      <a:pt x="1903225" y="741868"/>
                    </a:lnTo>
                    <a:cubicBezTo>
                      <a:pt x="1903225" y="754329"/>
                      <a:pt x="1893124" y="764430"/>
                      <a:pt x="1880663" y="764430"/>
                    </a:cubicBezTo>
                    <a:lnTo>
                      <a:pt x="22562" y="764430"/>
                    </a:lnTo>
                    <a:cubicBezTo>
                      <a:pt x="10101" y="764430"/>
                      <a:pt x="0" y="754329"/>
                      <a:pt x="0" y="741868"/>
                    </a:cubicBezTo>
                    <a:lnTo>
                      <a:pt x="0" y="22562"/>
                    </a:lnTo>
                    <a:cubicBezTo>
                      <a:pt x="0" y="10101"/>
                      <a:pt x="10101" y="0"/>
                      <a:pt x="22562" y="0"/>
                    </a:cubicBezTo>
                    <a:close/>
                  </a:path>
                </a:pathLst>
              </a:custGeom>
              <a:solidFill>
                <a:srgbClr val="8AB7E2"/>
              </a:solidFill>
              <a:ln w="9525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19" id="19"/>
              <p:cNvSpPr txBox="true"/>
              <p:nvPr/>
            </p:nvSpPr>
            <p:spPr>
              <a:xfrm>
                <a:off x="0" y="-38100"/>
                <a:ext cx="1903225" cy="80253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20" id="20"/>
            <p:cNvSpPr txBox="true"/>
            <p:nvPr/>
          </p:nvSpPr>
          <p:spPr>
            <a:xfrm rot="0">
              <a:off x="0" y="546435"/>
              <a:ext cx="6973814" cy="15969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277"/>
                </a:lnSpc>
              </a:pPr>
              <a:r>
                <a:rPr lang="en-US" sz="2199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Early stopping dan learning rate reduction digunakan untuk mencegah overfitting.</a:t>
              </a:r>
            </a:p>
          </p:txBody>
        </p:sp>
      </p:grpSp>
      <p:sp>
        <p:nvSpPr>
          <p:cNvPr name="Freeform 21" id="21"/>
          <p:cNvSpPr/>
          <p:nvPr/>
        </p:nvSpPr>
        <p:spPr>
          <a:xfrm flipH="false" flipV="false" rot="0">
            <a:off x="15079095" y="9110972"/>
            <a:ext cx="834648" cy="834648"/>
          </a:xfrm>
          <a:custGeom>
            <a:avLst/>
            <a:gdLst/>
            <a:ahLst/>
            <a:cxnLst/>
            <a:rect r="r" b="b" t="t" l="l"/>
            <a:pathLst>
              <a:path h="834648" w="834648">
                <a:moveTo>
                  <a:pt x="0" y="0"/>
                </a:moveTo>
                <a:lnTo>
                  <a:pt x="834648" y="0"/>
                </a:lnTo>
                <a:lnTo>
                  <a:pt x="834648" y="834648"/>
                </a:lnTo>
                <a:lnTo>
                  <a:pt x="0" y="83464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2077036" y="1639852"/>
            <a:ext cx="4297511" cy="20243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7760"/>
              </a:lnSpc>
              <a:spcBef>
                <a:spcPct val="0"/>
              </a:spcBef>
            </a:pPr>
            <a:r>
              <a:rPr lang="en-US" b="true" sz="800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Training Model</a:t>
            </a:r>
          </a:p>
        </p:txBody>
      </p:sp>
      <p:sp>
        <p:nvSpPr>
          <p:cNvPr name="Freeform 23" id="23"/>
          <p:cNvSpPr/>
          <p:nvPr/>
        </p:nvSpPr>
        <p:spPr>
          <a:xfrm flipH="false" flipV="false" rot="0">
            <a:off x="-674156" y="-1072630"/>
            <a:ext cx="4899948" cy="3068592"/>
          </a:xfrm>
          <a:custGeom>
            <a:avLst/>
            <a:gdLst/>
            <a:ahLst/>
            <a:cxnLst/>
            <a:rect r="r" b="b" t="t" l="l"/>
            <a:pathLst>
              <a:path h="3068592" w="4899948">
                <a:moveTo>
                  <a:pt x="0" y="0"/>
                </a:moveTo>
                <a:lnTo>
                  <a:pt x="4899948" y="0"/>
                </a:lnTo>
                <a:lnTo>
                  <a:pt x="4899948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4" id="24"/>
          <p:cNvSpPr/>
          <p:nvPr/>
        </p:nvSpPr>
        <p:spPr>
          <a:xfrm flipH="false" flipV="false" rot="0">
            <a:off x="5003948" y="-1890601"/>
            <a:ext cx="2892762" cy="2919301"/>
          </a:xfrm>
          <a:custGeom>
            <a:avLst/>
            <a:gdLst/>
            <a:ahLst/>
            <a:cxnLst/>
            <a:rect r="r" b="b" t="t" l="l"/>
            <a:pathLst>
              <a:path h="2919301" w="2892762">
                <a:moveTo>
                  <a:pt x="0" y="0"/>
                </a:moveTo>
                <a:lnTo>
                  <a:pt x="2892762" y="0"/>
                </a:lnTo>
                <a:lnTo>
                  <a:pt x="2892762" y="2919301"/>
                </a:lnTo>
                <a:lnTo>
                  <a:pt x="0" y="291930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5" id="25"/>
          <p:cNvSpPr/>
          <p:nvPr/>
        </p:nvSpPr>
        <p:spPr>
          <a:xfrm flipH="false" flipV="false" rot="-5282649">
            <a:off x="16004285" y="265374"/>
            <a:ext cx="4017207" cy="1370872"/>
          </a:xfrm>
          <a:custGeom>
            <a:avLst/>
            <a:gdLst/>
            <a:ahLst/>
            <a:cxnLst/>
            <a:rect r="r" b="b" t="t" l="l"/>
            <a:pathLst>
              <a:path h="1370872" w="4017207">
                <a:moveTo>
                  <a:pt x="0" y="0"/>
                </a:moveTo>
                <a:lnTo>
                  <a:pt x="4017207" y="0"/>
                </a:lnTo>
                <a:lnTo>
                  <a:pt x="4017207" y="1370872"/>
                </a:lnTo>
                <a:lnTo>
                  <a:pt x="0" y="137087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26" id="26"/>
          <p:cNvGrpSpPr/>
          <p:nvPr/>
        </p:nvGrpSpPr>
        <p:grpSpPr>
          <a:xfrm rot="0">
            <a:off x="2430357" y="3852292"/>
            <a:ext cx="5831381" cy="5090958"/>
            <a:chOff x="0" y="0"/>
            <a:chExt cx="1903225" cy="1661568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903225" cy="1661568"/>
            </a:xfrm>
            <a:custGeom>
              <a:avLst/>
              <a:gdLst/>
              <a:ahLst/>
              <a:cxnLst/>
              <a:rect r="r" b="b" t="t" l="l"/>
              <a:pathLst>
                <a:path h="1661568" w="1903225">
                  <a:moveTo>
                    <a:pt x="19914" y="0"/>
                  </a:moveTo>
                  <a:lnTo>
                    <a:pt x="1883310" y="0"/>
                  </a:lnTo>
                  <a:cubicBezTo>
                    <a:pt x="1888592" y="0"/>
                    <a:pt x="1893657" y="2098"/>
                    <a:pt x="1897392" y="5833"/>
                  </a:cubicBezTo>
                  <a:cubicBezTo>
                    <a:pt x="1901127" y="9567"/>
                    <a:pt x="1903225" y="14633"/>
                    <a:pt x="1903225" y="19914"/>
                  </a:cubicBezTo>
                  <a:lnTo>
                    <a:pt x="1903225" y="1641654"/>
                  </a:lnTo>
                  <a:cubicBezTo>
                    <a:pt x="1903225" y="1646936"/>
                    <a:pt x="1901127" y="1652001"/>
                    <a:pt x="1897392" y="1655736"/>
                  </a:cubicBezTo>
                  <a:cubicBezTo>
                    <a:pt x="1893657" y="1659470"/>
                    <a:pt x="1888592" y="1661568"/>
                    <a:pt x="1883310" y="1661568"/>
                  </a:cubicBezTo>
                  <a:lnTo>
                    <a:pt x="19914" y="1661568"/>
                  </a:lnTo>
                  <a:cubicBezTo>
                    <a:pt x="14633" y="1661568"/>
                    <a:pt x="9567" y="1659470"/>
                    <a:pt x="5833" y="1655736"/>
                  </a:cubicBezTo>
                  <a:cubicBezTo>
                    <a:pt x="2098" y="1652001"/>
                    <a:pt x="0" y="1646936"/>
                    <a:pt x="0" y="1641654"/>
                  </a:cubicBezTo>
                  <a:lnTo>
                    <a:pt x="0" y="19914"/>
                  </a:lnTo>
                  <a:cubicBezTo>
                    <a:pt x="0" y="14633"/>
                    <a:pt x="2098" y="9567"/>
                    <a:pt x="5833" y="5833"/>
                  </a:cubicBezTo>
                  <a:cubicBezTo>
                    <a:pt x="9567" y="2098"/>
                    <a:pt x="14633" y="0"/>
                    <a:pt x="19914" y="0"/>
                  </a:cubicBezTo>
                  <a:close/>
                </a:path>
              </a:pathLst>
            </a:custGeom>
            <a:solidFill>
              <a:srgbClr val="8AB7E2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8" id="28"/>
            <p:cNvSpPr txBox="true"/>
            <p:nvPr/>
          </p:nvSpPr>
          <p:spPr>
            <a:xfrm>
              <a:off x="0" y="-38100"/>
              <a:ext cx="1903225" cy="1699668"/>
            </a:xfrm>
            <a:prstGeom prst="rect">
              <a:avLst/>
            </a:prstGeom>
          </p:spPr>
          <p:txBody>
            <a:bodyPr anchor="ctr" rtlCol="false" tIns="57553" lIns="57553" bIns="57553" rIns="57553"/>
            <a:lstStyle/>
            <a:p>
              <a:pPr algn="ctr" marL="0" indent="0" lvl="0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9" id="29"/>
          <p:cNvSpPr txBox="true"/>
          <p:nvPr/>
        </p:nvSpPr>
        <p:spPr>
          <a:xfrm rot="0">
            <a:off x="2827629" y="4122102"/>
            <a:ext cx="5036837" cy="44268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027315" indent="-513658" lvl="1">
              <a:lnSpc>
                <a:spcPts val="7089"/>
              </a:lnSpc>
              <a:buFont typeface="Arial"/>
              <a:buChar char="•"/>
            </a:pPr>
            <a:r>
              <a:rPr lang="en-US" sz="4758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VGG-19</a:t>
            </a:r>
          </a:p>
          <a:p>
            <a:pPr algn="l" marL="1027315" indent="-513658" lvl="1">
              <a:lnSpc>
                <a:spcPts val="7089"/>
              </a:lnSpc>
              <a:buFont typeface="Arial"/>
              <a:buChar char="•"/>
            </a:pPr>
            <a:r>
              <a:rPr lang="en-US" sz="4758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Alexnet</a:t>
            </a:r>
          </a:p>
          <a:p>
            <a:pPr algn="l" marL="1027315" indent="-513658" lvl="1">
              <a:lnSpc>
                <a:spcPts val="7089"/>
              </a:lnSpc>
              <a:buFont typeface="Arial"/>
              <a:buChar char="•"/>
            </a:pPr>
            <a:r>
              <a:rPr lang="en-US" sz="4758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MobileNet V2</a:t>
            </a:r>
          </a:p>
          <a:p>
            <a:pPr algn="l" marL="1027315" indent="-513658" lvl="1">
              <a:lnSpc>
                <a:spcPts val="7089"/>
              </a:lnSpc>
              <a:buFont typeface="Arial"/>
              <a:buChar char="•"/>
            </a:pPr>
            <a:r>
              <a:rPr lang="en-US" sz="4758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Inception V3</a:t>
            </a:r>
          </a:p>
          <a:p>
            <a:pPr algn="l" marL="1027315" indent="-513658" lvl="1">
              <a:lnSpc>
                <a:spcPts val="7089"/>
              </a:lnSpc>
              <a:buFont typeface="Arial"/>
              <a:buChar char="•"/>
            </a:pPr>
            <a:r>
              <a:rPr lang="en-US" sz="4758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Resnet50 V2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DAGUQ2OwCD8</dc:identifier>
  <dcterms:modified xsi:type="dcterms:W3CDTF">2011-08-01T06:04:30Z</dcterms:modified>
  <cp:revision>1</cp:revision>
  <dc:title>Computer Vision Presentation </dc:title>
</cp:coreProperties>
</file>